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jpeg" ContentType="image/jpeg"/>
  <Override PartName="/ppt/media/image5.png" ContentType="image/png"/>
  <Override PartName="/ppt/media/image10.png" ContentType="image/png"/>
  <Override PartName="/ppt/media/image2.png" ContentType="image/png"/>
  <Override PartName="/ppt/media/image3.png" ContentType="image/png"/>
  <Override PartName="/ppt/media/image4.png" ContentType="image/png"/>
  <Override PartName="/ppt/media/image6.png" ContentType="image/png"/>
  <Override PartName="/ppt/media/image11.png" ContentType="image/png"/>
  <Override PartName="/ppt/media/image7.png" ContentType="image/png"/>
  <Override PartName="/ppt/media/image8.png" ContentType="image/png"/>
  <Override PartName="/ppt/media/image9.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33" name="PlaceHolder 2"/>
          <p:cNvSpPr>
            <a:spLocks noGrp="1"/>
          </p:cNvSpPr>
          <p:nvPr>
            <p:ph type="body"/>
          </p:nvPr>
        </p:nvSpPr>
        <p:spPr>
          <a:xfrm>
            <a:off x="1079640" y="1790640"/>
            <a:ext cx="100263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34" name="PlaceHolder 3"/>
          <p:cNvSpPr>
            <a:spLocks noGrp="1"/>
          </p:cNvSpPr>
          <p:nvPr>
            <p:ph type="body"/>
          </p:nvPr>
        </p:nvSpPr>
        <p:spPr>
          <a:xfrm>
            <a:off x="1079640" y="3868560"/>
            <a:ext cx="100263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36" name="PlaceHolder 2"/>
          <p:cNvSpPr>
            <a:spLocks noGrp="1"/>
          </p:cNvSpPr>
          <p:nvPr>
            <p:ph type="body"/>
          </p:nvPr>
        </p:nvSpPr>
        <p:spPr>
          <a:xfrm>
            <a:off x="107964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37" name="PlaceHolder 3"/>
          <p:cNvSpPr>
            <a:spLocks noGrp="1"/>
          </p:cNvSpPr>
          <p:nvPr>
            <p:ph type="body"/>
          </p:nvPr>
        </p:nvSpPr>
        <p:spPr>
          <a:xfrm>
            <a:off x="621756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38" name="PlaceHolder 4"/>
          <p:cNvSpPr>
            <a:spLocks noGrp="1"/>
          </p:cNvSpPr>
          <p:nvPr>
            <p:ph type="body"/>
          </p:nvPr>
        </p:nvSpPr>
        <p:spPr>
          <a:xfrm>
            <a:off x="107964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39" name="PlaceHolder 5"/>
          <p:cNvSpPr>
            <a:spLocks noGrp="1"/>
          </p:cNvSpPr>
          <p:nvPr>
            <p:ph type="body"/>
          </p:nvPr>
        </p:nvSpPr>
        <p:spPr>
          <a:xfrm>
            <a:off x="621756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41" name="PlaceHolder 2"/>
          <p:cNvSpPr>
            <a:spLocks noGrp="1"/>
          </p:cNvSpPr>
          <p:nvPr>
            <p:ph type="body"/>
          </p:nvPr>
        </p:nvSpPr>
        <p:spPr>
          <a:xfrm>
            <a:off x="1079640" y="179064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42" name="PlaceHolder 3"/>
          <p:cNvSpPr>
            <a:spLocks noGrp="1"/>
          </p:cNvSpPr>
          <p:nvPr>
            <p:ph type="body"/>
          </p:nvPr>
        </p:nvSpPr>
        <p:spPr>
          <a:xfrm>
            <a:off x="4469400" y="179064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43" name="PlaceHolder 4"/>
          <p:cNvSpPr>
            <a:spLocks noGrp="1"/>
          </p:cNvSpPr>
          <p:nvPr>
            <p:ph type="body"/>
          </p:nvPr>
        </p:nvSpPr>
        <p:spPr>
          <a:xfrm>
            <a:off x="7859520" y="179064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44" name="PlaceHolder 5"/>
          <p:cNvSpPr>
            <a:spLocks noGrp="1"/>
          </p:cNvSpPr>
          <p:nvPr>
            <p:ph type="body"/>
          </p:nvPr>
        </p:nvSpPr>
        <p:spPr>
          <a:xfrm>
            <a:off x="1079640" y="386856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45" name="PlaceHolder 6"/>
          <p:cNvSpPr>
            <a:spLocks noGrp="1"/>
          </p:cNvSpPr>
          <p:nvPr>
            <p:ph type="body"/>
          </p:nvPr>
        </p:nvSpPr>
        <p:spPr>
          <a:xfrm>
            <a:off x="4469400" y="386856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46" name="PlaceHolder 7"/>
          <p:cNvSpPr>
            <a:spLocks noGrp="1"/>
          </p:cNvSpPr>
          <p:nvPr>
            <p:ph type="body"/>
          </p:nvPr>
        </p:nvSpPr>
        <p:spPr>
          <a:xfrm>
            <a:off x="7859520" y="386856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53" name="PlaceHolder 2"/>
          <p:cNvSpPr>
            <a:spLocks noGrp="1"/>
          </p:cNvSpPr>
          <p:nvPr>
            <p:ph type="subTitle"/>
          </p:nvPr>
        </p:nvSpPr>
        <p:spPr>
          <a:xfrm>
            <a:off x="1079640" y="1790640"/>
            <a:ext cx="10026360" cy="3978000"/>
          </a:xfrm>
          <a:prstGeom prst="rect">
            <a:avLst/>
          </a:prstGeom>
        </p:spPr>
        <p:txBody>
          <a:bodyPr lIns="0" rIns="0" tIns="0" bIns="0" anchor="ctr">
            <a:noAutofit/>
          </a:bodyPr>
          <a:p>
            <a:pPr algn="ctr"/>
            <a:endParaRPr b="0" lang="en-IN" sz="3200" spc="-1" strike="noStrike">
              <a:latin typeface="Nimbus San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55" name="PlaceHolder 2"/>
          <p:cNvSpPr>
            <a:spLocks noGrp="1"/>
          </p:cNvSpPr>
          <p:nvPr>
            <p:ph type="body"/>
          </p:nvPr>
        </p:nvSpPr>
        <p:spPr>
          <a:xfrm>
            <a:off x="1079640" y="1790640"/>
            <a:ext cx="100263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57" name="PlaceHolder 2"/>
          <p:cNvSpPr>
            <a:spLocks noGrp="1"/>
          </p:cNvSpPr>
          <p:nvPr>
            <p:ph type="body"/>
          </p:nvPr>
        </p:nvSpPr>
        <p:spPr>
          <a:xfrm>
            <a:off x="107964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58" name="PlaceHolder 3"/>
          <p:cNvSpPr>
            <a:spLocks noGrp="1"/>
          </p:cNvSpPr>
          <p:nvPr>
            <p:ph type="body"/>
          </p:nvPr>
        </p:nvSpPr>
        <p:spPr>
          <a:xfrm>
            <a:off x="621756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1079640" y="1011240"/>
            <a:ext cx="10026360" cy="3038400"/>
          </a:xfrm>
          <a:prstGeom prst="rect">
            <a:avLst/>
          </a:prstGeom>
        </p:spPr>
        <p:txBody>
          <a:bodyPr lIns="0" rIns="0" tIns="0" bIns="0" anchor="ctr">
            <a:noAutofit/>
          </a:bodyPr>
          <a:p>
            <a:pPr algn="ctr"/>
            <a:endParaRPr b="0" lang="en-IN" sz="3200" spc="-1" strike="noStrike">
              <a:latin typeface="Nimbus Sans"/>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62" name="PlaceHolder 2"/>
          <p:cNvSpPr>
            <a:spLocks noGrp="1"/>
          </p:cNvSpPr>
          <p:nvPr>
            <p:ph type="body"/>
          </p:nvPr>
        </p:nvSpPr>
        <p:spPr>
          <a:xfrm>
            <a:off x="107964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63" name="PlaceHolder 3"/>
          <p:cNvSpPr>
            <a:spLocks noGrp="1"/>
          </p:cNvSpPr>
          <p:nvPr>
            <p:ph type="body"/>
          </p:nvPr>
        </p:nvSpPr>
        <p:spPr>
          <a:xfrm>
            <a:off x="621756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64" name="PlaceHolder 4"/>
          <p:cNvSpPr>
            <a:spLocks noGrp="1"/>
          </p:cNvSpPr>
          <p:nvPr>
            <p:ph type="body"/>
          </p:nvPr>
        </p:nvSpPr>
        <p:spPr>
          <a:xfrm>
            <a:off x="107964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12" name="PlaceHolder 2"/>
          <p:cNvSpPr>
            <a:spLocks noGrp="1"/>
          </p:cNvSpPr>
          <p:nvPr>
            <p:ph type="subTitle"/>
          </p:nvPr>
        </p:nvSpPr>
        <p:spPr>
          <a:xfrm>
            <a:off x="1079640" y="1790640"/>
            <a:ext cx="10026360" cy="3978000"/>
          </a:xfrm>
          <a:prstGeom prst="rect">
            <a:avLst/>
          </a:prstGeom>
        </p:spPr>
        <p:txBody>
          <a:bodyPr lIns="0" rIns="0" tIns="0" bIns="0" anchor="ctr">
            <a:noAutofit/>
          </a:bodyPr>
          <a:p>
            <a:pPr algn="ctr"/>
            <a:endParaRPr b="0" lang="en-IN" sz="3200" spc="-1" strike="noStrike">
              <a:latin typeface="Nimbus Sans"/>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66" name="PlaceHolder 2"/>
          <p:cNvSpPr>
            <a:spLocks noGrp="1"/>
          </p:cNvSpPr>
          <p:nvPr>
            <p:ph type="body"/>
          </p:nvPr>
        </p:nvSpPr>
        <p:spPr>
          <a:xfrm>
            <a:off x="107964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67" name="PlaceHolder 3"/>
          <p:cNvSpPr>
            <a:spLocks noGrp="1"/>
          </p:cNvSpPr>
          <p:nvPr>
            <p:ph type="body"/>
          </p:nvPr>
        </p:nvSpPr>
        <p:spPr>
          <a:xfrm>
            <a:off x="621756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68" name="PlaceHolder 4"/>
          <p:cNvSpPr>
            <a:spLocks noGrp="1"/>
          </p:cNvSpPr>
          <p:nvPr>
            <p:ph type="body"/>
          </p:nvPr>
        </p:nvSpPr>
        <p:spPr>
          <a:xfrm>
            <a:off x="621756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70" name="PlaceHolder 2"/>
          <p:cNvSpPr>
            <a:spLocks noGrp="1"/>
          </p:cNvSpPr>
          <p:nvPr>
            <p:ph type="body"/>
          </p:nvPr>
        </p:nvSpPr>
        <p:spPr>
          <a:xfrm>
            <a:off x="107964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71" name="PlaceHolder 3"/>
          <p:cNvSpPr>
            <a:spLocks noGrp="1"/>
          </p:cNvSpPr>
          <p:nvPr>
            <p:ph type="body"/>
          </p:nvPr>
        </p:nvSpPr>
        <p:spPr>
          <a:xfrm>
            <a:off x="621756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72" name="PlaceHolder 4"/>
          <p:cNvSpPr>
            <a:spLocks noGrp="1"/>
          </p:cNvSpPr>
          <p:nvPr>
            <p:ph type="body"/>
          </p:nvPr>
        </p:nvSpPr>
        <p:spPr>
          <a:xfrm>
            <a:off x="1079640" y="3868560"/>
            <a:ext cx="100263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74" name="PlaceHolder 2"/>
          <p:cNvSpPr>
            <a:spLocks noGrp="1"/>
          </p:cNvSpPr>
          <p:nvPr>
            <p:ph type="body"/>
          </p:nvPr>
        </p:nvSpPr>
        <p:spPr>
          <a:xfrm>
            <a:off x="1079640" y="1790640"/>
            <a:ext cx="100263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75" name="PlaceHolder 3"/>
          <p:cNvSpPr>
            <a:spLocks noGrp="1"/>
          </p:cNvSpPr>
          <p:nvPr>
            <p:ph type="body"/>
          </p:nvPr>
        </p:nvSpPr>
        <p:spPr>
          <a:xfrm>
            <a:off x="1079640" y="3868560"/>
            <a:ext cx="100263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77" name="PlaceHolder 2"/>
          <p:cNvSpPr>
            <a:spLocks noGrp="1"/>
          </p:cNvSpPr>
          <p:nvPr>
            <p:ph type="body"/>
          </p:nvPr>
        </p:nvSpPr>
        <p:spPr>
          <a:xfrm>
            <a:off x="107964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78" name="PlaceHolder 3"/>
          <p:cNvSpPr>
            <a:spLocks noGrp="1"/>
          </p:cNvSpPr>
          <p:nvPr>
            <p:ph type="body"/>
          </p:nvPr>
        </p:nvSpPr>
        <p:spPr>
          <a:xfrm>
            <a:off x="621756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79" name="PlaceHolder 4"/>
          <p:cNvSpPr>
            <a:spLocks noGrp="1"/>
          </p:cNvSpPr>
          <p:nvPr>
            <p:ph type="body"/>
          </p:nvPr>
        </p:nvSpPr>
        <p:spPr>
          <a:xfrm>
            <a:off x="107964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80" name="PlaceHolder 5"/>
          <p:cNvSpPr>
            <a:spLocks noGrp="1"/>
          </p:cNvSpPr>
          <p:nvPr>
            <p:ph type="body"/>
          </p:nvPr>
        </p:nvSpPr>
        <p:spPr>
          <a:xfrm>
            <a:off x="621756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82" name="PlaceHolder 2"/>
          <p:cNvSpPr>
            <a:spLocks noGrp="1"/>
          </p:cNvSpPr>
          <p:nvPr>
            <p:ph type="body"/>
          </p:nvPr>
        </p:nvSpPr>
        <p:spPr>
          <a:xfrm>
            <a:off x="1079640" y="179064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83" name="PlaceHolder 3"/>
          <p:cNvSpPr>
            <a:spLocks noGrp="1"/>
          </p:cNvSpPr>
          <p:nvPr>
            <p:ph type="body"/>
          </p:nvPr>
        </p:nvSpPr>
        <p:spPr>
          <a:xfrm>
            <a:off x="4469400" y="179064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84" name="PlaceHolder 4"/>
          <p:cNvSpPr>
            <a:spLocks noGrp="1"/>
          </p:cNvSpPr>
          <p:nvPr>
            <p:ph type="body"/>
          </p:nvPr>
        </p:nvSpPr>
        <p:spPr>
          <a:xfrm>
            <a:off x="7859520" y="179064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85" name="PlaceHolder 5"/>
          <p:cNvSpPr>
            <a:spLocks noGrp="1"/>
          </p:cNvSpPr>
          <p:nvPr>
            <p:ph type="body"/>
          </p:nvPr>
        </p:nvSpPr>
        <p:spPr>
          <a:xfrm>
            <a:off x="1079640" y="386856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86" name="PlaceHolder 6"/>
          <p:cNvSpPr>
            <a:spLocks noGrp="1"/>
          </p:cNvSpPr>
          <p:nvPr>
            <p:ph type="body"/>
          </p:nvPr>
        </p:nvSpPr>
        <p:spPr>
          <a:xfrm>
            <a:off x="4469400" y="386856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87" name="PlaceHolder 7"/>
          <p:cNvSpPr>
            <a:spLocks noGrp="1"/>
          </p:cNvSpPr>
          <p:nvPr>
            <p:ph type="body"/>
          </p:nvPr>
        </p:nvSpPr>
        <p:spPr>
          <a:xfrm>
            <a:off x="7859520" y="386856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94" name="PlaceHolder 2"/>
          <p:cNvSpPr>
            <a:spLocks noGrp="1"/>
          </p:cNvSpPr>
          <p:nvPr>
            <p:ph type="subTitle"/>
          </p:nvPr>
        </p:nvSpPr>
        <p:spPr>
          <a:xfrm>
            <a:off x="1079640" y="1790640"/>
            <a:ext cx="10026360" cy="3978000"/>
          </a:xfrm>
          <a:prstGeom prst="rect">
            <a:avLst/>
          </a:prstGeom>
        </p:spPr>
        <p:txBody>
          <a:bodyPr lIns="0" rIns="0" tIns="0" bIns="0" anchor="ctr">
            <a:noAutofit/>
          </a:bodyPr>
          <a:p>
            <a:pPr algn="ctr"/>
            <a:endParaRPr b="0" lang="en-IN" sz="3200" spc="-1" strike="noStrike">
              <a:latin typeface="Nimbus San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96" name="PlaceHolder 2"/>
          <p:cNvSpPr>
            <a:spLocks noGrp="1"/>
          </p:cNvSpPr>
          <p:nvPr>
            <p:ph type="body"/>
          </p:nvPr>
        </p:nvSpPr>
        <p:spPr>
          <a:xfrm>
            <a:off x="1079640" y="1790640"/>
            <a:ext cx="100263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98" name="PlaceHolder 2"/>
          <p:cNvSpPr>
            <a:spLocks noGrp="1"/>
          </p:cNvSpPr>
          <p:nvPr>
            <p:ph type="body"/>
          </p:nvPr>
        </p:nvSpPr>
        <p:spPr>
          <a:xfrm>
            <a:off x="107964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99" name="PlaceHolder 3"/>
          <p:cNvSpPr>
            <a:spLocks noGrp="1"/>
          </p:cNvSpPr>
          <p:nvPr>
            <p:ph type="body"/>
          </p:nvPr>
        </p:nvSpPr>
        <p:spPr>
          <a:xfrm>
            <a:off x="621756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14" name="PlaceHolder 2"/>
          <p:cNvSpPr>
            <a:spLocks noGrp="1"/>
          </p:cNvSpPr>
          <p:nvPr>
            <p:ph type="body"/>
          </p:nvPr>
        </p:nvSpPr>
        <p:spPr>
          <a:xfrm>
            <a:off x="1079640" y="1790640"/>
            <a:ext cx="100263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1079640" y="1011240"/>
            <a:ext cx="10026360" cy="3038400"/>
          </a:xfrm>
          <a:prstGeom prst="rect">
            <a:avLst/>
          </a:prstGeom>
        </p:spPr>
        <p:txBody>
          <a:bodyPr lIns="0" rIns="0" tIns="0" bIns="0" anchor="ctr">
            <a:noAutofit/>
          </a:bodyPr>
          <a:p>
            <a:pPr algn="ctr"/>
            <a:endParaRPr b="0" lang="en-IN" sz="3200" spc="-1" strike="noStrike">
              <a:latin typeface="Nimbus Sans"/>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103" name="PlaceHolder 2"/>
          <p:cNvSpPr>
            <a:spLocks noGrp="1"/>
          </p:cNvSpPr>
          <p:nvPr>
            <p:ph type="body"/>
          </p:nvPr>
        </p:nvSpPr>
        <p:spPr>
          <a:xfrm>
            <a:off x="107964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04" name="PlaceHolder 3"/>
          <p:cNvSpPr>
            <a:spLocks noGrp="1"/>
          </p:cNvSpPr>
          <p:nvPr>
            <p:ph type="body"/>
          </p:nvPr>
        </p:nvSpPr>
        <p:spPr>
          <a:xfrm>
            <a:off x="621756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05" name="PlaceHolder 4"/>
          <p:cNvSpPr>
            <a:spLocks noGrp="1"/>
          </p:cNvSpPr>
          <p:nvPr>
            <p:ph type="body"/>
          </p:nvPr>
        </p:nvSpPr>
        <p:spPr>
          <a:xfrm>
            <a:off x="107964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107" name="PlaceHolder 2"/>
          <p:cNvSpPr>
            <a:spLocks noGrp="1"/>
          </p:cNvSpPr>
          <p:nvPr>
            <p:ph type="body"/>
          </p:nvPr>
        </p:nvSpPr>
        <p:spPr>
          <a:xfrm>
            <a:off x="107964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08" name="PlaceHolder 3"/>
          <p:cNvSpPr>
            <a:spLocks noGrp="1"/>
          </p:cNvSpPr>
          <p:nvPr>
            <p:ph type="body"/>
          </p:nvPr>
        </p:nvSpPr>
        <p:spPr>
          <a:xfrm>
            <a:off x="621756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09" name="PlaceHolder 4"/>
          <p:cNvSpPr>
            <a:spLocks noGrp="1"/>
          </p:cNvSpPr>
          <p:nvPr>
            <p:ph type="body"/>
          </p:nvPr>
        </p:nvSpPr>
        <p:spPr>
          <a:xfrm>
            <a:off x="621756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111" name="PlaceHolder 2"/>
          <p:cNvSpPr>
            <a:spLocks noGrp="1"/>
          </p:cNvSpPr>
          <p:nvPr>
            <p:ph type="body"/>
          </p:nvPr>
        </p:nvSpPr>
        <p:spPr>
          <a:xfrm>
            <a:off x="107964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12" name="PlaceHolder 3"/>
          <p:cNvSpPr>
            <a:spLocks noGrp="1"/>
          </p:cNvSpPr>
          <p:nvPr>
            <p:ph type="body"/>
          </p:nvPr>
        </p:nvSpPr>
        <p:spPr>
          <a:xfrm>
            <a:off x="621756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13" name="PlaceHolder 4"/>
          <p:cNvSpPr>
            <a:spLocks noGrp="1"/>
          </p:cNvSpPr>
          <p:nvPr>
            <p:ph type="body"/>
          </p:nvPr>
        </p:nvSpPr>
        <p:spPr>
          <a:xfrm>
            <a:off x="1079640" y="3868560"/>
            <a:ext cx="100263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115" name="PlaceHolder 2"/>
          <p:cNvSpPr>
            <a:spLocks noGrp="1"/>
          </p:cNvSpPr>
          <p:nvPr>
            <p:ph type="body"/>
          </p:nvPr>
        </p:nvSpPr>
        <p:spPr>
          <a:xfrm>
            <a:off x="1079640" y="1790640"/>
            <a:ext cx="100263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16" name="PlaceHolder 3"/>
          <p:cNvSpPr>
            <a:spLocks noGrp="1"/>
          </p:cNvSpPr>
          <p:nvPr>
            <p:ph type="body"/>
          </p:nvPr>
        </p:nvSpPr>
        <p:spPr>
          <a:xfrm>
            <a:off x="1079640" y="3868560"/>
            <a:ext cx="100263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118" name="PlaceHolder 2"/>
          <p:cNvSpPr>
            <a:spLocks noGrp="1"/>
          </p:cNvSpPr>
          <p:nvPr>
            <p:ph type="body"/>
          </p:nvPr>
        </p:nvSpPr>
        <p:spPr>
          <a:xfrm>
            <a:off x="107964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19" name="PlaceHolder 3"/>
          <p:cNvSpPr>
            <a:spLocks noGrp="1"/>
          </p:cNvSpPr>
          <p:nvPr>
            <p:ph type="body"/>
          </p:nvPr>
        </p:nvSpPr>
        <p:spPr>
          <a:xfrm>
            <a:off x="621756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20" name="PlaceHolder 4"/>
          <p:cNvSpPr>
            <a:spLocks noGrp="1"/>
          </p:cNvSpPr>
          <p:nvPr>
            <p:ph type="body"/>
          </p:nvPr>
        </p:nvSpPr>
        <p:spPr>
          <a:xfrm>
            <a:off x="107964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21" name="PlaceHolder 5"/>
          <p:cNvSpPr>
            <a:spLocks noGrp="1"/>
          </p:cNvSpPr>
          <p:nvPr>
            <p:ph type="body"/>
          </p:nvPr>
        </p:nvSpPr>
        <p:spPr>
          <a:xfrm>
            <a:off x="621756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123" name="PlaceHolder 2"/>
          <p:cNvSpPr>
            <a:spLocks noGrp="1"/>
          </p:cNvSpPr>
          <p:nvPr>
            <p:ph type="body"/>
          </p:nvPr>
        </p:nvSpPr>
        <p:spPr>
          <a:xfrm>
            <a:off x="1079640" y="179064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24" name="PlaceHolder 3"/>
          <p:cNvSpPr>
            <a:spLocks noGrp="1"/>
          </p:cNvSpPr>
          <p:nvPr>
            <p:ph type="body"/>
          </p:nvPr>
        </p:nvSpPr>
        <p:spPr>
          <a:xfrm>
            <a:off x="4469400" y="179064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25" name="PlaceHolder 4"/>
          <p:cNvSpPr>
            <a:spLocks noGrp="1"/>
          </p:cNvSpPr>
          <p:nvPr>
            <p:ph type="body"/>
          </p:nvPr>
        </p:nvSpPr>
        <p:spPr>
          <a:xfrm>
            <a:off x="7859520" y="179064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26" name="PlaceHolder 5"/>
          <p:cNvSpPr>
            <a:spLocks noGrp="1"/>
          </p:cNvSpPr>
          <p:nvPr>
            <p:ph type="body"/>
          </p:nvPr>
        </p:nvSpPr>
        <p:spPr>
          <a:xfrm>
            <a:off x="1079640" y="386856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27" name="PlaceHolder 6"/>
          <p:cNvSpPr>
            <a:spLocks noGrp="1"/>
          </p:cNvSpPr>
          <p:nvPr>
            <p:ph type="body"/>
          </p:nvPr>
        </p:nvSpPr>
        <p:spPr>
          <a:xfrm>
            <a:off x="4469400" y="386856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28" name="PlaceHolder 7"/>
          <p:cNvSpPr>
            <a:spLocks noGrp="1"/>
          </p:cNvSpPr>
          <p:nvPr>
            <p:ph type="body"/>
          </p:nvPr>
        </p:nvSpPr>
        <p:spPr>
          <a:xfrm>
            <a:off x="7859520" y="3868560"/>
            <a:ext cx="322812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16" name="PlaceHolder 2"/>
          <p:cNvSpPr>
            <a:spLocks noGrp="1"/>
          </p:cNvSpPr>
          <p:nvPr>
            <p:ph type="body"/>
          </p:nvPr>
        </p:nvSpPr>
        <p:spPr>
          <a:xfrm>
            <a:off x="107964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17" name="PlaceHolder 3"/>
          <p:cNvSpPr>
            <a:spLocks noGrp="1"/>
          </p:cNvSpPr>
          <p:nvPr>
            <p:ph type="body"/>
          </p:nvPr>
        </p:nvSpPr>
        <p:spPr>
          <a:xfrm>
            <a:off x="621756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1079640" y="1011240"/>
            <a:ext cx="10026360" cy="3038400"/>
          </a:xfrm>
          <a:prstGeom prst="rect">
            <a:avLst/>
          </a:prstGeom>
        </p:spPr>
        <p:txBody>
          <a:bodyPr lIns="0" rIns="0" tIns="0" bIns="0" anchor="ctr">
            <a:noAutofit/>
          </a:bodyPr>
          <a:p>
            <a:pPr algn="ctr"/>
            <a:endParaRPr b="0" lang="en-IN" sz="3200" spc="-1" strike="noStrike">
              <a:latin typeface="Nimbus San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21" name="PlaceHolder 2"/>
          <p:cNvSpPr>
            <a:spLocks noGrp="1"/>
          </p:cNvSpPr>
          <p:nvPr>
            <p:ph type="body"/>
          </p:nvPr>
        </p:nvSpPr>
        <p:spPr>
          <a:xfrm>
            <a:off x="107964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22" name="PlaceHolder 3"/>
          <p:cNvSpPr>
            <a:spLocks noGrp="1"/>
          </p:cNvSpPr>
          <p:nvPr>
            <p:ph type="body"/>
          </p:nvPr>
        </p:nvSpPr>
        <p:spPr>
          <a:xfrm>
            <a:off x="621756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23" name="PlaceHolder 4"/>
          <p:cNvSpPr>
            <a:spLocks noGrp="1"/>
          </p:cNvSpPr>
          <p:nvPr>
            <p:ph type="body"/>
          </p:nvPr>
        </p:nvSpPr>
        <p:spPr>
          <a:xfrm>
            <a:off x="107964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25" name="PlaceHolder 2"/>
          <p:cNvSpPr>
            <a:spLocks noGrp="1"/>
          </p:cNvSpPr>
          <p:nvPr>
            <p:ph type="body"/>
          </p:nvPr>
        </p:nvSpPr>
        <p:spPr>
          <a:xfrm>
            <a:off x="1079640" y="1790640"/>
            <a:ext cx="4892760" cy="39780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26" name="PlaceHolder 3"/>
          <p:cNvSpPr>
            <a:spLocks noGrp="1"/>
          </p:cNvSpPr>
          <p:nvPr>
            <p:ph type="body"/>
          </p:nvPr>
        </p:nvSpPr>
        <p:spPr>
          <a:xfrm>
            <a:off x="621756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27" name="PlaceHolder 4"/>
          <p:cNvSpPr>
            <a:spLocks noGrp="1"/>
          </p:cNvSpPr>
          <p:nvPr>
            <p:ph type="body"/>
          </p:nvPr>
        </p:nvSpPr>
        <p:spPr>
          <a:xfrm>
            <a:off x="6217560" y="386856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079640" y="1011240"/>
            <a:ext cx="10026360" cy="655200"/>
          </a:xfrm>
          <a:prstGeom prst="rect">
            <a:avLst/>
          </a:prstGeom>
        </p:spPr>
        <p:txBody>
          <a:bodyPr lIns="0" rIns="0" tIns="0" bIns="0" anchor="ctr">
            <a:noAutofit/>
          </a:bodyPr>
          <a:p>
            <a:endParaRPr b="0" lang="en-US" sz="1800" spc="-1" strike="noStrike">
              <a:solidFill>
                <a:srgbClr val="ffffff"/>
              </a:solidFill>
              <a:latin typeface="Avenir Next LT Pro Light"/>
            </a:endParaRPr>
          </a:p>
        </p:txBody>
      </p:sp>
      <p:sp>
        <p:nvSpPr>
          <p:cNvPr id="29" name="PlaceHolder 2"/>
          <p:cNvSpPr>
            <a:spLocks noGrp="1"/>
          </p:cNvSpPr>
          <p:nvPr>
            <p:ph type="body"/>
          </p:nvPr>
        </p:nvSpPr>
        <p:spPr>
          <a:xfrm>
            <a:off x="107964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30" name="PlaceHolder 3"/>
          <p:cNvSpPr>
            <a:spLocks noGrp="1"/>
          </p:cNvSpPr>
          <p:nvPr>
            <p:ph type="body"/>
          </p:nvPr>
        </p:nvSpPr>
        <p:spPr>
          <a:xfrm>
            <a:off x="6217560" y="1790640"/>
            <a:ext cx="48927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
        <p:nvSpPr>
          <p:cNvPr id="31" name="PlaceHolder 4"/>
          <p:cNvSpPr>
            <a:spLocks noGrp="1"/>
          </p:cNvSpPr>
          <p:nvPr>
            <p:ph type="body"/>
          </p:nvPr>
        </p:nvSpPr>
        <p:spPr>
          <a:xfrm>
            <a:off x="1079640" y="3868560"/>
            <a:ext cx="10026360" cy="1897200"/>
          </a:xfrm>
          <a:prstGeom prst="rect">
            <a:avLst/>
          </a:prstGeom>
        </p:spPr>
        <p:txBody>
          <a:bodyPr lIns="0" rIns="0" tIns="0" bIns="0">
            <a:normAutofit/>
          </a:bodyPr>
          <a:p>
            <a:endParaRPr b="0" lang="en-US" sz="2000" spc="-1" strike="noStrike">
              <a:solidFill>
                <a:srgbClr val="ffffff">
                  <a:alpha val="70000"/>
                </a:srgbClr>
              </a:solidFill>
              <a:latin typeface="Avenir Next LT Pro 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f183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197080" y="1079640"/>
            <a:ext cx="7797600" cy="2138040"/>
          </a:xfrm>
          <a:prstGeom prst="rect">
            <a:avLst/>
          </a:prstGeom>
        </p:spPr>
        <p:txBody>
          <a:bodyPr lIns="0" rIns="0" tIns="0" bIns="0" anchor="b">
            <a:normAutofit/>
          </a:bodyPr>
          <a:p>
            <a:pPr algn="ctr">
              <a:lnSpc>
                <a:spcPct val="100000"/>
              </a:lnSpc>
            </a:pPr>
            <a:r>
              <a:rPr b="0" lang="en-US" sz="2800" spc="398" strike="noStrike" cap="all">
                <a:solidFill>
                  <a:srgbClr val="ffffff"/>
                </a:solidFill>
                <a:latin typeface="Rockwell Nova Light"/>
              </a:rPr>
              <a:t>Click to edit Master title style</a:t>
            </a:r>
            <a:endParaRPr b="0" lang="en-US" sz="2800" spc="-1" strike="noStrike">
              <a:solidFill>
                <a:srgbClr val="ffffff"/>
              </a:solidFill>
              <a:latin typeface="Avenir Next LT Pro Light"/>
            </a:endParaRPr>
          </a:p>
        </p:txBody>
      </p:sp>
      <p:sp>
        <p:nvSpPr>
          <p:cNvPr id="1" name="PlaceHolder 2"/>
          <p:cNvSpPr>
            <a:spLocks noGrp="1"/>
          </p:cNvSpPr>
          <p:nvPr>
            <p:ph type="dt"/>
          </p:nvPr>
        </p:nvSpPr>
        <p:spPr>
          <a:xfrm>
            <a:off x="541440" y="6401880"/>
            <a:ext cx="2206440" cy="369000"/>
          </a:xfrm>
          <a:prstGeom prst="rect">
            <a:avLst/>
          </a:prstGeom>
        </p:spPr>
        <p:txBody>
          <a:bodyPr lIns="0" rIns="0" tIns="0" bIns="0" anchor="ctr">
            <a:noAutofit/>
          </a:bodyPr>
          <a:p>
            <a:pPr>
              <a:lnSpc>
                <a:spcPct val="100000"/>
              </a:lnSpc>
            </a:pPr>
            <a:fld id="{B50C2D68-D0BE-4016-B779-56DFCADC4D8A}" type="datetime">
              <a:rPr b="0" lang="en-US" sz="1000" spc="299" strike="noStrike" cap="all">
                <a:solidFill>
                  <a:srgbClr val="ffffff">
                    <a:alpha val="70000"/>
                  </a:srgbClr>
                </a:solidFill>
                <a:latin typeface="Avenir Next LT Pro Light"/>
              </a:rPr>
              <a:t>4/28/21</a:t>
            </a:fld>
            <a:endParaRPr b="0" lang="en-IN" sz="1000" spc="-1" strike="noStrike">
              <a:latin typeface="Nimbus Roman"/>
            </a:endParaRPr>
          </a:p>
        </p:txBody>
      </p:sp>
      <p:sp>
        <p:nvSpPr>
          <p:cNvPr id="2" name="PlaceHolder 3"/>
          <p:cNvSpPr>
            <a:spLocks noGrp="1"/>
          </p:cNvSpPr>
          <p:nvPr>
            <p:ph type="ftr"/>
          </p:nvPr>
        </p:nvSpPr>
        <p:spPr>
          <a:xfrm>
            <a:off x="3308400" y="6401880"/>
            <a:ext cx="5574960" cy="369000"/>
          </a:xfrm>
          <a:prstGeom prst="rect">
            <a:avLst/>
          </a:prstGeom>
        </p:spPr>
        <p:txBody>
          <a:bodyPr lIns="0" rIns="0" tIns="0" bIns="0" anchor="ctr">
            <a:noAutofit/>
          </a:bodyPr>
          <a:p>
            <a:endParaRPr b="0" lang="en-IN" sz="2400" spc="-1" strike="noStrike">
              <a:latin typeface="Nimbus Roman"/>
            </a:endParaRPr>
          </a:p>
        </p:txBody>
      </p:sp>
      <p:sp>
        <p:nvSpPr>
          <p:cNvPr id="3" name="PlaceHolder 4"/>
          <p:cNvSpPr>
            <a:spLocks noGrp="1"/>
          </p:cNvSpPr>
          <p:nvPr>
            <p:ph type="sldNum"/>
          </p:nvPr>
        </p:nvSpPr>
        <p:spPr>
          <a:xfrm>
            <a:off x="9442800" y="6401880"/>
            <a:ext cx="2207880" cy="369000"/>
          </a:xfrm>
          <a:prstGeom prst="rect">
            <a:avLst/>
          </a:prstGeom>
        </p:spPr>
        <p:txBody>
          <a:bodyPr lIns="0" rIns="0" tIns="0" bIns="0" anchor="ctr">
            <a:noAutofit/>
          </a:bodyPr>
          <a:p>
            <a:pPr algn="r">
              <a:lnSpc>
                <a:spcPct val="100000"/>
              </a:lnSpc>
            </a:pPr>
            <a:fld id="{D909432B-8D07-4CF3-80CF-6EC4AEFE7FEF}" type="slidenum">
              <a:rPr b="0" lang="en-US" sz="1000" spc="299" strike="noStrike" cap="all">
                <a:solidFill>
                  <a:srgbClr val="ffffff">
                    <a:alpha val="70000"/>
                  </a:srgbClr>
                </a:solidFill>
                <a:latin typeface="Avenir Next LT Pro Light"/>
              </a:rPr>
              <a:t>&lt;number&gt;</a:t>
            </a:fld>
            <a:endParaRPr b="0" lang="en-IN" sz="1000" spc="-1" strike="noStrike">
              <a:latin typeface="Nimbus Roman"/>
            </a:endParaRPr>
          </a:p>
        </p:txBody>
      </p:sp>
      <p:sp>
        <p:nvSpPr>
          <p:cNvPr id="4" name="Straight Connector 6"/>
          <p:cNvSpPr/>
          <p:nvPr/>
        </p:nvSpPr>
        <p:spPr>
          <a:xfrm>
            <a:off x="5825880" y="3690720"/>
            <a:ext cx="540000" cy="0"/>
          </a:xfrm>
          <a:prstGeom prst="line">
            <a:avLst/>
          </a:prstGeom>
          <a:ln w="12700">
            <a:solidFill>
              <a:srgbClr val="ffffff"/>
            </a:solidFill>
            <a:round/>
          </a:ln>
        </p:spPr>
        <p:style>
          <a:lnRef idx="1">
            <a:schemeClr val="accent1"/>
          </a:lnRef>
          <a:fillRef idx="0">
            <a:schemeClr val="accent1"/>
          </a:fillRef>
          <a:effectRef idx="0">
            <a:schemeClr val="accent1"/>
          </a:effectRef>
          <a:fontRef idx="minor"/>
        </p:style>
      </p:sp>
      <p:grpSp>
        <p:nvGrpSpPr>
          <p:cNvPr id="5" name="Group 19"/>
          <p:cNvGrpSpPr/>
          <p:nvPr/>
        </p:nvGrpSpPr>
        <p:grpSpPr>
          <a:xfrm>
            <a:off x="9965160" y="4442040"/>
            <a:ext cx="1395360" cy="1380960"/>
            <a:chOff x="9965160" y="4442040"/>
            <a:chExt cx="1395360" cy="1380960"/>
          </a:xfrm>
        </p:grpSpPr>
        <p:sp>
          <p:nvSpPr>
            <p:cNvPr id="6" name="Freeform: Shape 15"/>
            <p:cNvSpPr/>
            <p:nvPr/>
          </p:nvSpPr>
          <p:spPr>
            <a:xfrm flipH="1" rot="2700000">
              <a:off x="10407240" y="4497120"/>
              <a:ext cx="571320" cy="1316520"/>
            </a:xfrm>
            <a:custGeom>
              <a:avLst/>
              <a:gdLst/>
              <a:ah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p:style>
        </p:sp>
        <p:grpSp>
          <p:nvGrpSpPr>
            <p:cNvPr id="7" name="Group 16"/>
            <p:cNvGrpSpPr/>
            <p:nvPr/>
          </p:nvGrpSpPr>
          <p:grpSpPr>
            <a:xfrm>
              <a:off x="9965160" y="4442040"/>
              <a:ext cx="1345680" cy="1344960"/>
              <a:chOff x="9965160" y="4442040"/>
              <a:chExt cx="1345680" cy="1344960"/>
            </a:xfrm>
          </p:grpSpPr>
          <p:sp>
            <p:nvSpPr>
              <p:cNvPr id="8" name="Freeform: Shape 17"/>
              <p:cNvSpPr/>
              <p:nvPr/>
            </p:nvSpPr>
            <p:spPr>
              <a:xfrm flipV="1" rot="13500000">
                <a:off x="10359360" y="4451760"/>
                <a:ext cx="571320" cy="1311480"/>
              </a:xfrm>
              <a:custGeom>
                <a:avLst/>
                <a:gdLst/>
                <a:ah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rgbClr val="ffffff"/>
                </a:solidFill>
                <a:round/>
              </a:ln>
            </p:spPr>
            <p:style>
              <a:lnRef idx="2">
                <a:schemeClr val="accent1">
                  <a:shade val="50000"/>
                </a:schemeClr>
              </a:lnRef>
              <a:fillRef idx="1">
                <a:schemeClr val="accent1"/>
              </a:fillRef>
              <a:effectRef idx="0">
                <a:schemeClr val="accent1"/>
              </a:effectRef>
              <a:fontRef idx="minor"/>
            </p:style>
          </p:sp>
          <p:sp>
            <p:nvSpPr>
              <p:cNvPr id="9" name="Straight Connector 18"/>
              <p:cNvSpPr/>
              <p:nvPr/>
            </p:nvSpPr>
            <p:spPr>
              <a:xfrm flipH="1">
                <a:off x="9965160" y="4641480"/>
                <a:ext cx="1145520" cy="1145520"/>
              </a:xfrm>
              <a:prstGeom prst="line">
                <a:avLst/>
              </a:prstGeom>
              <a:ln w="12700">
                <a:solidFill>
                  <a:srgbClr val="ffffff"/>
                </a:solidFill>
                <a:round/>
              </a:ln>
            </p:spPr>
            <p:style>
              <a:lnRef idx="1">
                <a:schemeClr val="accent1"/>
              </a:lnRef>
              <a:fillRef idx="0">
                <a:schemeClr val="accent1"/>
              </a:fillRef>
              <a:effectRef idx="0">
                <a:schemeClr val="accent1"/>
              </a:effectRef>
              <a:fontRef idx="minor"/>
            </p:style>
          </p:sp>
        </p:grpSp>
      </p:grpSp>
      <p:sp>
        <p:nvSpPr>
          <p:cNvPr id="10"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alpha val="70000"/>
                  </a:srgbClr>
                </a:solidFill>
                <a:latin typeface="Avenir Next LT Pro Light"/>
              </a:rPr>
              <a:t>Click to edit the outline text format</a:t>
            </a:r>
            <a:endParaRPr b="0" lang="en-US" sz="2000" spc="-1" strike="noStrike">
              <a:solidFill>
                <a:srgbClr val="ffffff">
                  <a:alpha val="70000"/>
                </a:srgbClr>
              </a:solidFill>
              <a:latin typeface="Avenir Next LT Pro Light"/>
            </a:endParaRPr>
          </a:p>
          <a:p>
            <a:pPr lvl="1" marL="864000" indent="-324000">
              <a:spcBef>
                <a:spcPts val="1134"/>
              </a:spcBef>
              <a:buClr>
                <a:srgbClr val="ffffff"/>
              </a:buClr>
              <a:buSzPct val="75000"/>
              <a:buFont typeface="Symbol" charset="2"/>
              <a:buChar char=""/>
            </a:pPr>
            <a:r>
              <a:rPr b="0" lang="en-US" sz="2000" spc="-1" strike="noStrike">
                <a:solidFill>
                  <a:srgbClr val="ffffff">
                    <a:alpha val="70000"/>
                  </a:srgbClr>
                </a:solidFill>
                <a:latin typeface="Avenir Next LT Pro Light"/>
              </a:rPr>
              <a:t>Second Outline Level</a:t>
            </a:r>
            <a:endParaRPr b="0" lang="en-US" sz="2000" spc="-1" strike="noStrike">
              <a:solidFill>
                <a:srgbClr val="ffffff">
                  <a:alpha val="70000"/>
                </a:srgbClr>
              </a:solidFill>
              <a:latin typeface="Avenir Next LT Pro Light"/>
            </a:endParaRPr>
          </a:p>
          <a:p>
            <a:pPr lvl="2" marL="1296000" indent="-288000">
              <a:spcBef>
                <a:spcPts val="850"/>
              </a:spcBef>
              <a:buClr>
                <a:srgbClr val="ffffff"/>
              </a:buClr>
              <a:buSzPct val="45000"/>
              <a:buFont typeface="Wingdings" charset="2"/>
              <a:buChar char=""/>
            </a:pPr>
            <a:r>
              <a:rPr b="0" i="1" lang="en-US" sz="2000" spc="-1" strike="noStrike">
                <a:solidFill>
                  <a:srgbClr val="ffffff">
                    <a:alpha val="70000"/>
                  </a:srgbClr>
                </a:solidFill>
                <a:latin typeface="Avenir Next LT Pro Light"/>
              </a:rPr>
              <a:t>Third Outline Level</a:t>
            </a:r>
            <a:endParaRPr b="0" i="1" lang="en-US" sz="2000" spc="-1" strike="noStrike">
              <a:solidFill>
                <a:srgbClr val="ffffff">
                  <a:alpha val="70000"/>
                </a:srgbClr>
              </a:solidFill>
              <a:latin typeface="Avenir Next LT Pro Light"/>
            </a:endParaRPr>
          </a:p>
          <a:p>
            <a:pPr lvl="3" marL="1728000" indent="-216000">
              <a:spcBef>
                <a:spcPts val="567"/>
              </a:spcBef>
              <a:buClr>
                <a:srgbClr val="ffffff"/>
              </a:buClr>
              <a:buSzPct val="75000"/>
              <a:buFont typeface="Symbol" charset="2"/>
              <a:buChar char=""/>
            </a:pPr>
            <a:r>
              <a:rPr b="0" lang="en-US" sz="2000" spc="-1" strike="noStrike">
                <a:solidFill>
                  <a:srgbClr val="ffffff">
                    <a:alpha val="70000"/>
                  </a:srgbClr>
                </a:solidFill>
                <a:latin typeface="Avenir Next LT Pro Light"/>
              </a:rPr>
              <a:t>Fourth Outline Level</a:t>
            </a:r>
            <a:endParaRPr b="0" lang="en-US" sz="2000" spc="-1" strike="noStrike">
              <a:solidFill>
                <a:srgbClr val="ffffff">
                  <a:alpha val="70000"/>
                </a:srgbClr>
              </a:solidFill>
              <a:latin typeface="Avenir Next LT Pro Light"/>
            </a:endParaRPr>
          </a:p>
          <a:p>
            <a:pPr lvl="4" marL="2160000" indent="-216000">
              <a:spcBef>
                <a:spcPts val="283"/>
              </a:spcBef>
              <a:buClr>
                <a:srgbClr val="ffffff"/>
              </a:buClr>
              <a:buSzPct val="45000"/>
              <a:buFont typeface="Wingdings" charset="2"/>
              <a:buChar char=""/>
            </a:pPr>
            <a:r>
              <a:rPr b="0" lang="en-US" sz="2000" spc="-1" strike="noStrike">
                <a:solidFill>
                  <a:srgbClr val="ffffff">
                    <a:alpha val="70000"/>
                  </a:srgbClr>
                </a:solidFill>
                <a:latin typeface="Avenir Next LT Pro Light"/>
              </a:rPr>
              <a:t>Fifth Outline Level</a:t>
            </a:r>
            <a:endParaRPr b="0" lang="en-US" sz="2000" spc="-1" strike="noStrike">
              <a:solidFill>
                <a:srgbClr val="ffffff">
                  <a:alpha val="70000"/>
                </a:srgbClr>
              </a:solidFill>
              <a:latin typeface="Avenir Next LT Pro Light"/>
            </a:endParaRPr>
          </a:p>
          <a:p>
            <a:pPr lvl="5" marL="2592000" indent="-216000">
              <a:spcBef>
                <a:spcPts val="283"/>
              </a:spcBef>
              <a:buClr>
                <a:srgbClr val="ffffff"/>
              </a:buClr>
              <a:buSzPct val="45000"/>
              <a:buFont typeface="Wingdings" charset="2"/>
              <a:buChar char=""/>
            </a:pPr>
            <a:r>
              <a:rPr b="0" lang="en-US" sz="2000" spc="-1" strike="noStrike">
                <a:solidFill>
                  <a:srgbClr val="ffffff">
                    <a:alpha val="70000"/>
                  </a:srgbClr>
                </a:solidFill>
                <a:latin typeface="Avenir Next LT Pro Light"/>
              </a:rPr>
              <a:t>Sixth Outline Level</a:t>
            </a:r>
            <a:endParaRPr b="0" lang="en-US" sz="2000" spc="-1" strike="noStrike">
              <a:solidFill>
                <a:srgbClr val="ffffff">
                  <a:alpha val="70000"/>
                </a:srgbClr>
              </a:solidFill>
              <a:latin typeface="Avenir Next LT Pro Light"/>
            </a:endParaRPr>
          </a:p>
          <a:p>
            <a:pPr lvl="6" marL="3024000" indent="-216000">
              <a:spcBef>
                <a:spcPts val="283"/>
              </a:spcBef>
              <a:buClr>
                <a:srgbClr val="ffffff"/>
              </a:buClr>
              <a:buSzPct val="45000"/>
              <a:buFont typeface="Wingdings" charset="2"/>
              <a:buChar char=""/>
            </a:pPr>
            <a:r>
              <a:rPr b="0" lang="en-US" sz="2000" spc="-1" strike="noStrike">
                <a:solidFill>
                  <a:srgbClr val="ffffff">
                    <a:alpha val="70000"/>
                  </a:srgbClr>
                </a:solidFill>
                <a:latin typeface="Avenir Next LT Pro Light"/>
              </a:rPr>
              <a:t>Seventh Outline Level</a:t>
            </a:r>
            <a:endParaRPr b="0" lang="en-US" sz="2000" spc="-1" strike="noStrike">
              <a:solidFill>
                <a:srgbClr val="ffffff">
                  <a:alpha val="70000"/>
                </a:srgbClr>
              </a:solidFill>
              <a:latin typeface="Avenir Next LT Pro Light"/>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f1830"/>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1079640" y="1011240"/>
            <a:ext cx="10026360" cy="655200"/>
          </a:xfrm>
          <a:prstGeom prst="rect">
            <a:avLst/>
          </a:prstGeom>
        </p:spPr>
        <p:txBody>
          <a:bodyPr lIns="0" rIns="0" tIns="0" bIns="0">
            <a:noAutofit/>
          </a:bodyPr>
          <a:p>
            <a:pPr>
              <a:lnSpc>
                <a:spcPct val="100000"/>
              </a:lnSpc>
            </a:pPr>
            <a:r>
              <a:rPr b="0" lang="en-US" sz="2800" spc="398" strike="noStrike" cap="all">
                <a:solidFill>
                  <a:srgbClr val="ffffff"/>
                </a:solidFill>
                <a:latin typeface="Rockwell Nova Light"/>
              </a:rPr>
              <a:t>Click to edit Master title style</a:t>
            </a:r>
            <a:endParaRPr b="0" lang="en-US" sz="2800" spc="-1" strike="noStrike">
              <a:solidFill>
                <a:srgbClr val="ffffff"/>
              </a:solidFill>
              <a:latin typeface="Avenir Next LT Pro Light"/>
            </a:endParaRPr>
          </a:p>
        </p:txBody>
      </p:sp>
      <p:sp>
        <p:nvSpPr>
          <p:cNvPr id="48" name="PlaceHolder 2"/>
          <p:cNvSpPr>
            <a:spLocks noGrp="1"/>
          </p:cNvSpPr>
          <p:nvPr>
            <p:ph type="body"/>
          </p:nvPr>
        </p:nvSpPr>
        <p:spPr>
          <a:xfrm>
            <a:off x="1079640" y="1790640"/>
            <a:ext cx="10026360" cy="3978000"/>
          </a:xfrm>
          <a:prstGeom prst="rect">
            <a:avLst/>
          </a:prstGeom>
        </p:spPr>
        <p:txBody>
          <a:bodyPr lIns="0" rIns="0" tIns="0" bIns="0">
            <a:noAutofit/>
          </a:bodyPr>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Click to edit Master text styles</a:t>
            </a:r>
            <a:endParaRPr b="0" lang="en-US" sz="2000" spc="-1" strike="noStrike">
              <a:solidFill>
                <a:srgbClr val="ffffff">
                  <a:alpha val="70000"/>
                </a:srgbClr>
              </a:solidFill>
              <a:latin typeface="Avenir Next LT Pro Light"/>
            </a:endParaRPr>
          </a:p>
          <a:p>
            <a:pPr marL="360000">
              <a:lnSpc>
                <a:spcPct val="125000"/>
              </a:lnSpc>
              <a:spcBef>
                <a:spcPts val="499"/>
              </a:spcBef>
              <a:tabLst>
                <a:tab algn="l" pos="0"/>
              </a:tabLst>
            </a:pPr>
            <a:r>
              <a:rPr b="0" i="1" lang="en-US" sz="2000" spc="-1" strike="noStrike">
                <a:solidFill>
                  <a:srgbClr val="ffffff">
                    <a:alpha val="70000"/>
                  </a:srgbClr>
                </a:solidFill>
                <a:latin typeface="Avenir Next LT Pro Light"/>
              </a:rPr>
              <a:t>Second level</a:t>
            </a:r>
            <a:endParaRPr b="0" lang="en-US" sz="2000" spc="-1" strike="noStrike">
              <a:solidFill>
                <a:srgbClr val="ffffff">
                  <a:alpha val="70000"/>
                </a:srgbClr>
              </a:solidFill>
              <a:latin typeface="Avenir Next LT Pro Light"/>
            </a:endParaRPr>
          </a:p>
          <a:p>
            <a:pPr lvl="2" marL="1080000" indent="-359640">
              <a:lnSpc>
                <a:spcPct val="125000"/>
              </a:lnSpc>
              <a:spcBef>
                <a:spcPts val="499"/>
              </a:spcBef>
              <a:buClr>
                <a:srgbClr val="e986dd"/>
              </a:buClr>
              <a:buFont typeface="Wingdings" charset="2"/>
              <a:buChar char=""/>
              <a:tabLst>
                <a:tab algn="l" pos="0"/>
              </a:tabLst>
            </a:pPr>
            <a:r>
              <a:rPr b="0" lang="en-US" sz="2000" spc="-1" strike="noStrike">
                <a:solidFill>
                  <a:srgbClr val="ffffff">
                    <a:alpha val="70000"/>
                  </a:srgbClr>
                </a:solidFill>
                <a:latin typeface="Avenir Next LT Pro Light"/>
              </a:rPr>
              <a:t>Third level</a:t>
            </a:r>
            <a:endParaRPr b="0" i="1" lang="en-US" sz="2000" spc="-1" strike="noStrike">
              <a:solidFill>
                <a:srgbClr val="ffffff">
                  <a:alpha val="70000"/>
                </a:srgbClr>
              </a:solidFill>
              <a:latin typeface="Avenir Next LT Pro Light"/>
            </a:endParaRPr>
          </a:p>
          <a:p>
            <a:pPr marL="1080000">
              <a:lnSpc>
                <a:spcPct val="125000"/>
              </a:lnSpc>
              <a:spcBef>
                <a:spcPts val="499"/>
              </a:spcBef>
              <a:tabLst>
                <a:tab algn="l" pos="0"/>
              </a:tabLst>
            </a:pPr>
            <a:r>
              <a:rPr b="0" i="1" lang="en-US" sz="2000" spc="-1" strike="noStrike">
                <a:solidFill>
                  <a:srgbClr val="ffffff">
                    <a:alpha val="70000"/>
                  </a:srgbClr>
                </a:solidFill>
                <a:latin typeface="Avenir Next LT Pro Light"/>
              </a:rPr>
              <a:t>Fourth level</a:t>
            </a:r>
            <a:endParaRPr b="0" lang="en-US" sz="2000" spc="-1" strike="noStrike">
              <a:solidFill>
                <a:srgbClr val="ffffff">
                  <a:alpha val="70000"/>
                </a:srgbClr>
              </a:solidFill>
              <a:latin typeface="Avenir Next LT Pro Light"/>
            </a:endParaRPr>
          </a:p>
          <a:p>
            <a:pPr lvl="4" marL="1800000" indent="-359640">
              <a:lnSpc>
                <a:spcPct val="125000"/>
              </a:lnSpc>
              <a:spcBef>
                <a:spcPts val="499"/>
              </a:spcBef>
              <a:buClr>
                <a:srgbClr val="e986dd"/>
              </a:buClr>
              <a:buFont typeface="Wingdings" charset="2"/>
              <a:buChar char=""/>
              <a:tabLst>
                <a:tab algn="l" pos="0"/>
              </a:tabLst>
            </a:pPr>
            <a:r>
              <a:rPr b="0" lang="en-US" sz="2000" spc="-1" strike="noStrike">
                <a:solidFill>
                  <a:srgbClr val="ffffff">
                    <a:alpha val="70000"/>
                  </a:srgbClr>
                </a:solidFill>
                <a:latin typeface="Avenir Next LT Pro Light"/>
              </a:rPr>
              <a:t>Fifth level</a:t>
            </a:r>
            <a:endParaRPr b="0" lang="en-US" sz="2000" spc="-1" strike="noStrike">
              <a:solidFill>
                <a:srgbClr val="ffffff">
                  <a:alpha val="70000"/>
                </a:srgbClr>
              </a:solidFill>
              <a:latin typeface="Avenir Next LT Pro Light"/>
            </a:endParaRPr>
          </a:p>
        </p:txBody>
      </p:sp>
      <p:sp>
        <p:nvSpPr>
          <p:cNvPr id="49" name="PlaceHolder 3"/>
          <p:cNvSpPr>
            <a:spLocks noGrp="1"/>
          </p:cNvSpPr>
          <p:nvPr>
            <p:ph type="dt"/>
          </p:nvPr>
        </p:nvSpPr>
        <p:spPr>
          <a:xfrm>
            <a:off x="541440" y="6401880"/>
            <a:ext cx="2206440" cy="369000"/>
          </a:xfrm>
          <a:prstGeom prst="rect">
            <a:avLst/>
          </a:prstGeom>
        </p:spPr>
        <p:txBody>
          <a:bodyPr lIns="0" rIns="0" tIns="0" bIns="0" anchor="ctr">
            <a:noAutofit/>
          </a:bodyPr>
          <a:p>
            <a:pPr>
              <a:lnSpc>
                <a:spcPct val="100000"/>
              </a:lnSpc>
            </a:pPr>
            <a:fld id="{07B14313-FEC3-46BE-A37D-249083BCCE99}" type="datetime">
              <a:rPr b="0" lang="en-US" sz="1000" spc="299" strike="noStrike" cap="all">
                <a:solidFill>
                  <a:srgbClr val="ffffff">
                    <a:alpha val="70000"/>
                  </a:srgbClr>
                </a:solidFill>
                <a:latin typeface="Avenir Next LT Pro Light"/>
              </a:rPr>
              <a:t>4/28/21</a:t>
            </a:fld>
            <a:endParaRPr b="0" lang="en-IN" sz="1000" spc="-1" strike="noStrike">
              <a:latin typeface="Nimbus Roman"/>
            </a:endParaRPr>
          </a:p>
        </p:txBody>
      </p:sp>
      <p:sp>
        <p:nvSpPr>
          <p:cNvPr id="50" name="PlaceHolder 4"/>
          <p:cNvSpPr>
            <a:spLocks noGrp="1"/>
          </p:cNvSpPr>
          <p:nvPr>
            <p:ph type="ftr"/>
          </p:nvPr>
        </p:nvSpPr>
        <p:spPr>
          <a:xfrm>
            <a:off x="3308400" y="6401880"/>
            <a:ext cx="5574960" cy="369000"/>
          </a:xfrm>
          <a:prstGeom prst="rect">
            <a:avLst/>
          </a:prstGeom>
        </p:spPr>
        <p:txBody>
          <a:bodyPr lIns="0" rIns="0" tIns="0" bIns="0" anchor="ctr">
            <a:noAutofit/>
          </a:bodyPr>
          <a:p>
            <a:endParaRPr b="0" lang="en-IN" sz="2400" spc="-1" strike="noStrike">
              <a:latin typeface="Nimbus Roman"/>
            </a:endParaRPr>
          </a:p>
        </p:txBody>
      </p:sp>
      <p:sp>
        <p:nvSpPr>
          <p:cNvPr id="51" name="PlaceHolder 5"/>
          <p:cNvSpPr>
            <a:spLocks noGrp="1"/>
          </p:cNvSpPr>
          <p:nvPr>
            <p:ph type="sldNum"/>
          </p:nvPr>
        </p:nvSpPr>
        <p:spPr>
          <a:xfrm>
            <a:off x="9442800" y="6401880"/>
            <a:ext cx="2207880" cy="369000"/>
          </a:xfrm>
          <a:prstGeom prst="rect">
            <a:avLst/>
          </a:prstGeom>
        </p:spPr>
        <p:txBody>
          <a:bodyPr lIns="0" rIns="0" tIns="0" bIns="0" anchor="ctr">
            <a:noAutofit/>
          </a:bodyPr>
          <a:p>
            <a:pPr algn="r">
              <a:lnSpc>
                <a:spcPct val="100000"/>
              </a:lnSpc>
            </a:pPr>
            <a:fld id="{86780D77-599A-4AEC-A124-96604D560FD0}" type="slidenum">
              <a:rPr b="0" lang="en-US" sz="1000" spc="299" strike="noStrike" cap="all">
                <a:solidFill>
                  <a:srgbClr val="ffffff">
                    <a:alpha val="70000"/>
                  </a:srgbClr>
                </a:solidFill>
                <a:latin typeface="Avenir Next LT Pro Light"/>
              </a:rPr>
              <a:t>&lt;number&gt;</a:t>
            </a:fld>
            <a:endParaRPr b="0" lang="en-IN" sz="1000" spc="-1" strike="noStrike">
              <a:latin typeface="Nimbus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89"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90"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E3BC9C0E-D357-4734-AECA-CF93A0C4B346}" type="datetime">
              <a:rPr b="0" lang="en-US" sz="1200" spc="-1" strike="noStrike">
                <a:solidFill>
                  <a:srgbClr val="8b8b8b"/>
                </a:solidFill>
                <a:latin typeface="Calibri"/>
              </a:rPr>
              <a:t>4/28/21</a:t>
            </a:fld>
            <a:endParaRPr b="0" lang="en-IN" sz="1200" spc="-1" strike="noStrike">
              <a:latin typeface="Nimbus Roman"/>
            </a:endParaRPr>
          </a:p>
        </p:txBody>
      </p:sp>
      <p:sp>
        <p:nvSpPr>
          <p:cNvPr id="91" name="PlaceHolder 4"/>
          <p:cNvSpPr>
            <a:spLocks noGrp="1"/>
          </p:cNvSpPr>
          <p:nvPr>
            <p:ph type="ftr"/>
          </p:nvPr>
        </p:nvSpPr>
        <p:spPr>
          <a:xfrm>
            <a:off x="4038480" y="6356520"/>
            <a:ext cx="4114440" cy="364680"/>
          </a:xfrm>
          <a:prstGeom prst="rect">
            <a:avLst/>
          </a:prstGeom>
        </p:spPr>
        <p:txBody>
          <a:bodyPr anchor="ctr">
            <a:noAutofit/>
          </a:bodyPr>
          <a:p>
            <a:endParaRPr b="0" lang="en-IN" sz="2400" spc="-1" strike="noStrike">
              <a:latin typeface="Nimbus Roman"/>
            </a:endParaRPr>
          </a:p>
        </p:txBody>
      </p:sp>
      <p:sp>
        <p:nvSpPr>
          <p:cNvPr id="92"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C43FBB9F-E372-4915-99E2-881AAE1BD62B}" type="slidenum">
              <a:rPr b="0" lang="en-US" sz="1200" spc="-1" strike="noStrike">
                <a:solidFill>
                  <a:srgbClr val="8b8b8b"/>
                </a:solidFill>
                <a:latin typeface="Calibri"/>
              </a:rPr>
              <a:t>&lt;number&gt;</a:t>
            </a:fld>
            <a:endParaRPr b="0" lang="en-IN" sz="1200" spc="-1" strike="noStrike">
              <a:latin typeface="Nimbus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www.cgg.gov.in/" TargetMode="External"/><Relationship Id="rId2" Type="http://schemas.openxmlformats.org/officeDocument/2006/relationships/hyperlink" Target="https://t-hub.co/" TargetMode="External"/><Relationship Id="rId3" Type="http://schemas.openxmlformats.org/officeDocument/2006/relationships/hyperlink" Target="https://www.nisg.org/" TargetMode="External"/><Relationship Id="rId4" Type="http://schemas.openxmlformats.org/officeDocument/2006/relationships/hyperlink" Target="https://it.telangana.gov.in/" TargetMode="External"/><Relationship Id="rId5" Type="http://schemas.openxmlformats.org/officeDocument/2006/relationships/hyperlink" Target="https://www.cdac.in/" TargetMode="External"/><Relationship Id="rId6" Type="http://schemas.openxmlformats.org/officeDocument/2006/relationships/hyperlink" Target="https://cert-in.org.in/" TargetMode="External"/><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Rectangle 8"/>
          <p:cNvSpPr/>
          <p:nvPr/>
        </p:nvSpPr>
        <p:spPr>
          <a:xfrm>
            <a:off x="0" y="0"/>
            <a:ext cx="12191760" cy="685764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p:style>
      </p:sp>
      <p:sp>
        <p:nvSpPr>
          <p:cNvPr id="130" name="Title 1"/>
          <p:cNvSpPr txBox="1"/>
          <p:nvPr/>
        </p:nvSpPr>
        <p:spPr>
          <a:xfrm>
            <a:off x="4983840" y="1079640"/>
            <a:ext cx="6118920" cy="2138040"/>
          </a:xfrm>
          <a:prstGeom prst="rect">
            <a:avLst/>
          </a:prstGeom>
          <a:noFill/>
          <a:ln w="0">
            <a:noFill/>
          </a:ln>
        </p:spPr>
        <p:txBody>
          <a:bodyPr lIns="0" rIns="0" tIns="0" bIns="0" anchor="b">
            <a:normAutofit/>
          </a:bodyPr>
          <a:p>
            <a:pPr algn="ctr">
              <a:lnSpc>
                <a:spcPct val="100000"/>
              </a:lnSpc>
            </a:pPr>
            <a:r>
              <a:rPr b="0" lang="en-US" sz="2800" spc="398" strike="noStrike" cap="all">
                <a:solidFill>
                  <a:srgbClr val="ffffff"/>
                </a:solidFill>
                <a:latin typeface="Rockwell Nova Light"/>
              </a:rPr>
              <a:t>COVID-19</a:t>
            </a:r>
            <a:endParaRPr b="0" lang="en-US" sz="2800" spc="-1" strike="noStrike">
              <a:solidFill>
                <a:srgbClr val="ffffff"/>
              </a:solidFill>
              <a:latin typeface="Avenir Next LT Pro Light"/>
            </a:endParaRPr>
          </a:p>
        </p:txBody>
      </p:sp>
      <p:sp>
        <p:nvSpPr>
          <p:cNvPr id="131" name="Subtitle 2"/>
          <p:cNvSpPr txBox="1"/>
          <p:nvPr/>
        </p:nvSpPr>
        <p:spPr>
          <a:xfrm>
            <a:off x="4980600" y="4113360"/>
            <a:ext cx="6125040" cy="1655280"/>
          </a:xfrm>
          <a:prstGeom prst="rect">
            <a:avLst/>
          </a:prstGeom>
          <a:noFill/>
          <a:ln w="0">
            <a:noFill/>
          </a:ln>
        </p:spPr>
        <p:txBody>
          <a:bodyPr lIns="0" rIns="0" tIns="0" bIns="0">
            <a:normAutofit/>
          </a:bodyPr>
          <a:p>
            <a:pPr algn="ctr">
              <a:lnSpc>
                <a:spcPct val="125000"/>
              </a:lnSpc>
              <a:spcBef>
                <a:spcPts val="1001"/>
              </a:spcBef>
              <a:tabLst>
                <a:tab algn="l" pos="0"/>
              </a:tabLst>
            </a:pPr>
            <a:r>
              <a:rPr b="0" lang="en-US" sz="2400" spc="-1" strike="noStrike" cap="all">
                <a:solidFill>
                  <a:srgbClr val="ffffff">
                    <a:alpha val="70000"/>
                  </a:srgbClr>
                </a:solidFill>
                <a:latin typeface="Avenir Next LT Pro Light"/>
                <a:ea typeface="Avenir Next LT Pro Light"/>
              </a:rPr>
              <a:t>Burning ISSUES  AND SOLUTIONS </a:t>
            </a:r>
            <a:endParaRPr b="0" lang="en-IN" sz="2400" spc="-1" strike="noStrike">
              <a:latin typeface="Nimbus Sans"/>
            </a:endParaRPr>
          </a:p>
        </p:txBody>
      </p:sp>
      <p:pic>
        <p:nvPicPr>
          <p:cNvPr id="132" name="Picture 3" descr="Drawing medicine from vial"/>
          <p:cNvPicPr/>
          <p:nvPr/>
        </p:nvPicPr>
        <p:blipFill>
          <a:blip r:embed="rId1"/>
          <a:srcRect l="31215" t="0" r="31215" b="0"/>
          <a:stretch/>
        </p:blipFill>
        <p:spPr>
          <a:xfrm>
            <a:off x="0" y="0"/>
            <a:ext cx="3863520" cy="6857640"/>
          </a:xfrm>
          <a:prstGeom prst="rect">
            <a:avLst/>
          </a:prstGeom>
          <a:ln w="0">
            <a:noFill/>
          </a:ln>
        </p:spPr>
      </p:pic>
      <p:sp>
        <p:nvSpPr>
          <p:cNvPr id="133" name="Straight Connector 10"/>
          <p:cNvSpPr/>
          <p:nvPr/>
        </p:nvSpPr>
        <p:spPr>
          <a:xfrm>
            <a:off x="7773120" y="3690720"/>
            <a:ext cx="540000" cy="0"/>
          </a:xfrm>
          <a:prstGeom prst="line">
            <a:avLst/>
          </a:prstGeom>
          <a:ln w="12700">
            <a:solidFill>
              <a:srgbClr val="ffffff"/>
            </a:solidFill>
            <a:round/>
          </a:ln>
        </p:spPr>
        <p:style>
          <a:lnRef idx="1">
            <a:schemeClr val="accent1"/>
          </a:lnRef>
          <a:fillRef idx="0">
            <a:schemeClr val="accent1"/>
          </a:fillRef>
          <a:effectRef idx="0">
            <a:schemeClr val="accent1"/>
          </a:effectRef>
          <a:fontRef idx="minor"/>
        </p:style>
      </p:sp>
      <p:pic>
        <p:nvPicPr>
          <p:cNvPr id="134" name="Picture 6" descr="A picture containing cake, decorated, colorful, close&#10;&#10;Description automatically generated"/>
          <p:cNvPicPr/>
          <p:nvPr/>
        </p:nvPicPr>
        <p:blipFill>
          <a:blip r:embed="rId2"/>
          <a:stretch/>
        </p:blipFill>
        <p:spPr>
          <a:xfrm>
            <a:off x="310320" y="230400"/>
            <a:ext cx="1478880" cy="14904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Box 3"/>
          <p:cNvSpPr/>
          <p:nvPr/>
        </p:nvSpPr>
        <p:spPr>
          <a:xfrm>
            <a:off x="2675520" y="2810880"/>
            <a:ext cx="860688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5400" spc="-1" strike="noStrike">
                <a:solidFill>
                  <a:srgbClr val="ffffff"/>
                </a:solidFill>
                <a:latin typeface="Avenir Next LT Pro Light"/>
              </a:rPr>
              <a:t>Thank you For your time</a:t>
            </a:r>
            <a:endParaRPr b="0" lang="en-IN" sz="5400" spc="-1" strike="noStrike">
              <a:latin typeface="Nimbus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itle 1"/>
          <p:cNvSpPr txBox="1"/>
          <p:nvPr/>
        </p:nvSpPr>
        <p:spPr>
          <a:xfrm>
            <a:off x="3308400" y="1011240"/>
            <a:ext cx="5574960" cy="860040"/>
          </a:xfrm>
          <a:prstGeom prst="rect">
            <a:avLst/>
          </a:prstGeom>
          <a:noFill/>
          <a:ln w="0">
            <a:noFill/>
          </a:ln>
        </p:spPr>
        <p:txBody>
          <a:bodyPr lIns="0" rIns="0" tIns="0" bIns="0" anchor="b">
            <a:normAutofit/>
          </a:bodyPr>
          <a:p>
            <a:pPr algn="ctr">
              <a:lnSpc>
                <a:spcPct val="100000"/>
              </a:lnSpc>
            </a:pPr>
            <a:r>
              <a:rPr b="0" lang="en-US" sz="2800" spc="398" strike="noStrike" cap="all">
                <a:solidFill>
                  <a:srgbClr val="ffffff"/>
                </a:solidFill>
                <a:latin typeface="Rockwell Nova Light"/>
              </a:rPr>
              <a:t>Problem statement</a:t>
            </a:r>
            <a:endParaRPr b="0" lang="en-US" sz="2800" spc="-1" strike="noStrike">
              <a:solidFill>
                <a:srgbClr val="ffffff"/>
              </a:solidFill>
              <a:latin typeface="Avenir Next LT Pro Light"/>
            </a:endParaRPr>
          </a:p>
        </p:txBody>
      </p:sp>
      <p:sp>
        <p:nvSpPr>
          <p:cNvPr id="136" name="Straight Connector 7"/>
          <p:cNvSpPr/>
          <p:nvPr/>
        </p:nvSpPr>
        <p:spPr>
          <a:xfrm>
            <a:off x="5825880" y="2310120"/>
            <a:ext cx="540000" cy="0"/>
          </a:xfrm>
          <a:prstGeom prst="line">
            <a:avLst/>
          </a:prstGeom>
          <a:ln w="12700">
            <a:solidFill>
              <a:srgbClr val="ffffff"/>
            </a:solidFill>
            <a:round/>
          </a:ln>
        </p:spPr>
        <p:style>
          <a:lnRef idx="1">
            <a:schemeClr val="accent1"/>
          </a:lnRef>
          <a:fillRef idx="0">
            <a:schemeClr val="accent1"/>
          </a:fillRef>
          <a:effectRef idx="0">
            <a:schemeClr val="accent1"/>
          </a:effectRef>
          <a:fontRef idx="minor"/>
        </p:style>
      </p:sp>
      <p:sp>
        <p:nvSpPr>
          <p:cNvPr id="137" name="Content Placeholder 2"/>
          <p:cNvSpPr txBox="1"/>
          <p:nvPr/>
        </p:nvSpPr>
        <p:spPr>
          <a:xfrm>
            <a:off x="481320" y="2759040"/>
            <a:ext cx="11052360" cy="3649320"/>
          </a:xfrm>
          <a:prstGeom prst="rect">
            <a:avLst/>
          </a:prstGeom>
          <a:noFill/>
          <a:ln w="0">
            <a:noFill/>
          </a:ln>
        </p:spPr>
        <p:txBody>
          <a:bodyPr lIns="0" rIns="0" tIns="0" bIns="0">
            <a:normAutofit fontScale="81000"/>
          </a:bodyPr>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rPr>
              <a:t>We see various problems faced by general public regarding the implementation of the regulations related to COVID-19 vaccination.</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rPr>
              <a:t>No planning/documentation is done for various entities in this pipeline for vaccination and hospitalization.</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rPr>
              <a:t>In certain parts of the country, there is scarcity of Remedisivir injections, and prices are sky-rocketing.</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rPr>
              <a:t>Resources are not tracked properly based on supply/demand.</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rPr>
              <a:t>Many cases of sheer negligence and ignorance by the authorities involved in the procedure have been observed.</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rPr>
              <a:t>There is no single source of reliable information. Different sources often give contradicting information.</a:t>
            </a:r>
            <a:endParaRPr b="0" lang="en-US" sz="2000" spc="-1" strike="noStrike">
              <a:solidFill>
                <a:srgbClr val="ffffff">
                  <a:alpha val="70000"/>
                </a:srgbClr>
              </a:solidFill>
              <a:latin typeface="Avenir Next LT Pro Light"/>
            </a:endParaRPr>
          </a:p>
          <a:p>
            <a:pPr>
              <a:lnSpc>
                <a:spcPct val="125000"/>
              </a:lnSpc>
              <a:spcBef>
                <a:spcPts val="1001"/>
              </a:spcBef>
            </a:pPr>
            <a:endParaRPr b="0" lang="en-US" sz="2000" spc="-1" strike="noStrike">
              <a:solidFill>
                <a:srgbClr val="ffffff">
                  <a:alpha val="70000"/>
                </a:srgbClr>
              </a:solidFill>
              <a:latin typeface="Avenir Next LT Pro Light"/>
            </a:endParaRPr>
          </a:p>
          <a:p>
            <a:pPr>
              <a:lnSpc>
                <a:spcPct val="125000"/>
              </a:lnSpc>
              <a:spcBef>
                <a:spcPts val="1001"/>
              </a:spcBef>
            </a:pPr>
            <a:endParaRPr b="0" lang="en-US" sz="2000" spc="-1" strike="noStrike">
              <a:solidFill>
                <a:srgbClr val="ffffff">
                  <a:alpha val="70000"/>
                </a:srgbClr>
              </a:solidFill>
              <a:latin typeface="Avenir Next LT Pro Light"/>
            </a:endParaRPr>
          </a:p>
        </p:txBody>
      </p:sp>
      <p:pic>
        <p:nvPicPr>
          <p:cNvPr id="138" name="Picture 81" descr=""/>
          <p:cNvPicPr/>
          <p:nvPr/>
        </p:nvPicPr>
        <p:blipFill>
          <a:blip r:embed="rId1"/>
          <a:srcRect l="0" t="30141" r="32338" b="0"/>
          <a:stretch/>
        </p:blipFill>
        <p:spPr>
          <a:xfrm>
            <a:off x="10337040" y="0"/>
            <a:ext cx="1855800" cy="19238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itle 1"/>
          <p:cNvSpPr txBox="1"/>
          <p:nvPr/>
        </p:nvSpPr>
        <p:spPr>
          <a:xfrm>
            <a:off x="3308400" y="1011240"/>
            <a:ext cx="5574960" cy="860040"/>
          </a:xfrm>
          <a:prstGeom prst="rect">
            <a:avLst/>
          </a:prstGeom>
          <a:noFill/>
          <a:ln w="0">
            <a:noFill/>
          </a:ln>
        </p:spPr>
        <p:txBody>
          <a:bodyPr lIns="0" rIns="0" tIns="0" bIns="0" anchor="b">
            <a:normAutofit/>
          </a:bodyPr>
          <a:p>
            <a:pPr algn="ctr">
              <a:lnSpc>
                <a:spcPct val="90000"/>
              </a:lnSpc>
            </a:pPr>
            <a:r>
              <a:rPr b="0" lang="en-US" sz="2200" spc="398" strike="noStrike" cap="all">
                <a:solidFill>
                  <a:srgbClr val="ffffff"/>
                </a:solidFill>
                <a:latin typeface="Rockwell Nova Light"/>
                <a:ea typeface="Rockwell Nova Light"/>
              </a:rPr>
              <a:t>Can we solve this problem with Technology ?</a:t>
            </a:r>
            <a:endParaRPr b="0" lang="en-US" sz="2200" spc="-1" strike="noStrike">
              <a:solidFill>
                <a:srgbClr val="ffffff"/>
              </a:solidFill>
              <a:latin typeface="Avenir Next LT Pro Light"/>
            </a:endParaRPr>
          </a:p>
          <a:p>
            <a:pPr algn="ctr">
              <a:lnSpc>
                <a:spcPct val="90000"/>
              </a:lnSpc>
            </a:pPr>
            <a:endParaRPr b="0" lang="en-US" sz="2200" spc="-1" strike="noStrike">
              <a:solidFill>
                <a:srgbClr val="ffffff"/>
              </a:solidFill>
              <a:latin typeface="Avenir Next LT Pro Light"/>
            </a:endParaRPr>
          </a:p>
        </p:txBody>
      </p:sp>
      <p:sp>
        <p:nvSpPr>
          <p:cNvPr id="140" name="Straight Connector 7"/>
          <p:cNvSpPr/>
          <p:nvPr/>
        </p:nvSpPr>
        <p:spPr>
          <a:xfrm>
            <a:off x="5825880" y="2310120"/>
            <a:ext cx="540000" cy="0"/>
          </a:xfrm>
          <a:prstGeom prst="line">
            <a:avLst/>
          </a:prstGeom>
          <a:ln w="12700">
            <a:solidFill>
              <a:srgbClr val="ffffff"/>
            </a:solidFill>
            <a:round/>
          </a:ln>
        </p:spPr>
        <p:style>
          <a:lnRef idx="1">
            <a:schemeClr val="accent1"/>
          </a:lnRef>
          <a:fillRef idx="0">
            <a:schemeClr val="accent1"/>
          </a:fillRef>
          <a:effectRef idx="0">
            <a:schemeClr val="accent1"/>
          </a:effectRef>
          <a:fontRef idx="minor"/>
        </p:style>
      </p:sp>
      <p:sp>
        <p:nvSpPr>
          <p:cNvPr id="141" name="Content Placeholder 2"/>
          <p:cNvSpPr txBox="1"/>
          <p:nvPr/>
        </p:nvSpPr>
        <p:spPr>
          <a:xfrm>
            <a:off x="564840" y="2759040"/>
            <a:ext cx="10708560" cy="3009600"/>
          </a:xfrm>
          <a:prstGeom prst="rect">
            <a:avLst/>
          </a:prstGeom>
          <a:noFill/>
          <a:ln w="0">
            <a:noFill/>
          </a:ln>
        </p:spPr>
        <p:txBody>
          <a:bodyPr lIns="0" rIns="0" tIns="0" bIns="0">
            <a:normAutofit fontScale="51000"/>
          </a:bodyPr>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The government alone cannot solve the current crisis . The IT Industry is experienced in handling logistical problems like this and we can come up with a solution to solve this problem.</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We can use the latest technology (AI/ML, data science, IOT) to develop the application.</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Each district collectorate can be assigned a team of IT professional experts (comprised of Project managers, Scrum masters, Data Analysts, Data engineers, I team, Customer Care executives) who will help them to coordinate, execute and streamline their day-to-day operations and communication to other departments.</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We can request all veterans in the IT field to brainstorm to build a unified application which would be the single source of reliable data on all COVID-19 related activities for the general public and official authority.</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Using technology We aim to reduce the burden on the government and at the same time contribute to a noble cause of helping the common public.</a:t>
            </a:r>
            <a:endParaRPr b="0" lang="en-US" sz="2000" spc="-1" strike="noStrike">
              <a:solidFill>
                <a:srgbClr val="ffffff">
                  <a:alpha val="70000"/>
                </a:srgbClr>
              </a:solidFill>
              <a:latin typeface="Avenir Next LT Pro Light"/>
            </a:endParaRPr>
          </a:p>
          <a:p>
            <a:pPr>
              <a:lnSpc>
                <a:spcPct val="125000"/>
              </a:lnSpc>
              <a:spcBef>
                <a:spcPts val="1001"/>
              </a:spcBef>
            </a:pPr>
            <a:endParaRPr b="0" lang="en-US" sz="2000" spc="-1" strike="noStrike">
              <a:solidFill>
                <a:srgbClr val="ffffff">
                  <a:alpha val="70000"/>
                </a:srgbClr>
              </a:solidFill>
              <a:latin typeface="Avenir Next LT Pro Light"/>
            </a:endParaRPr>
          </a:p>
          <a:p>
            <a:pPr>
              <a:lnSpc>
                <a:spcPct val="125000"/>
              </a:lnSpc>
              <a:spcBef>
                <a:spcPts val="1001"/>
              </a:spcBef>
              <a:tabLst>
                <a:tab algn="l" pos="0"/>
              </a:tabLst>
            </a:pPr>
            <a:endParaRPr b="0" lang="en-US" sz="2000" spc="-1" strike="noStrike">
              <a:solidFill>
                <a:srgbClr val="ffffff">
                  <a:alpha val="70000"/>
                </a:srgbClr>
              </a:solidFill>
              <a:latin typeface="Avenir Next LT Pro Light"/>
            </a:endParaRPr>
          </a:p>
        </p:txBody>
      </p:sp>
      <p:pic>
        <p:nvPicPr>
          <p:cNvPr id="142" name="Picture 81" descr="A picture containing colorful, decorated, close&#10;&#10;Description automatically generated"/>
          <p:cNvPicPr/>
          <p:nvPr/>
        </p:nvPicPr>
        <p:blipFill>
          <a:blip r:embed="rId1"/>
          <a:srcRect l="0" t="30141" r="32338" b="0"/>
          <a:stretch/>
        </p:blipFill>
        <p:spPr>
          <a:xfrm>
            <a:off x="10337040" y="0"/>
            <a:ext cx="1855800" cy="1923840"/>
          </a:xfrm>
          <a:prstGeom prst="rect">
            <a:avLst/>
          </a:prstGeom>
          <a:ln w="0">
            <a:noFill/>
          </a:ln>
        </p:spPr>
      </p:pic>
      <p:pic>
        <p:nvPicPr>
          <p:cNvPr id="143" name="Picture 4" descr=""/>
          <p:cNvPicPr/>
          <p:nvPr/>
        </p:nvPicPr>
        <p:blipFill>
          <a:blip r:embed="rId2"/>
          <a:stretch/>
        </p:blipFill>
        <p:spPr>
          <a:xfrm>
            <a:off x="1081440" y="1441440"/>
            <a:ext cx="10028520" cy="39744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itle 1"/>
          <p:cNvSpPr txBox="1"/>
          <p:nvPr/>
        </p:nvSpPr>
        <p:spPr>
          <a:xfrm>
            <a:off x="3308400" y="1011240"/>
            <a:ext cx="5574960" cy="860040"/>
          </a:xfrm>
          <a:prstGeom prst="rect">
            <a:avLst/>
          </a:prstGeom>
          <a:noFill/>
          <a:ln w="0">
            <a:noFill/>
          </a:ln>
        </p:spPr>
        <p:txBody>
          <a:bodyPr lIns="0" rIns="0" tIns="0" bIns="0" anchor="b">
            <a:normAutofit/>
          </a:bodyPr>
          <a:p>
            <a:pPr algn="ctr">
              <a:lnSpc>
                <a:spcPct val="100000"/>
              </a:lnSpc>
            </a:pPr>
            <a:r>
              <a:rPr b="0" lang="en-US" sz="2800" spc="398" strike="noStrike" cap="all">
                <a:solidFill>
                  <a:srgbClr val="ffffff"/>
                </a:solidFill>
                <a:latin typeface="Rockwell Nova Light"/>
              </a:rPr>
              <a:t>Proposed Solution</a:t>
            </a:r>
            <a:endParaRPr b="0" lang="en-US" sz="2800" spc="-1" strike="noStrike">
              <a:solidFill>
                <a:srgbClr val="ffffff"/>
              </a:solidFill>
              <a:latin typeface="Avenir Next LT Pro Light"/>
            </a:endParaRPr>
          </a:p>
        </p:txBody>
      </p:sp>
      <p:sp>
        <p:nvSpPr>
          <p:cNvPr id="145" name="Straight Connector 7"/>
          <p:cNvSpPr/>
          <p:nvPr/>
        </p:nvSpPr>
        <p:spPr>
          <a:xfrm>
            <a:off x="5825880" y="2310120"/>
            <a:ext cx="540000" cy="0"/>
          </a:xfrm>
          <a:prstGeom prst="line">
            <a:avLst/>
          </a:prstGeom>
          <a:ln w="12700">
            <a:solidFill>
              <a:srgbClr val="ffffff"/>
            </a:solidFill>
            <a:round/>
          </a:ln>
        </p:spPr>
        <p:style>
          <a:lnRef idx="1">
            <a:schemeClr val="accent1"/>
          </a:lnRef>
          <a:fillRef idx="0">
            <a:schemeClr val="accent1"/>
          </a:fillRef>
          <a:effectRef idx="0">
            <a:schemeClr val="accent1"/>
          </a:effectRef>
          <a:fontRef idx="minor"/>
        </p:style>
      </p:sp>
      <p:sp>
        <p:nvSpPr>
          <p:cNvPr id="146" name="Content Placeholder 2"/>
          <p:cNvSpPr txBox="1"/>
          <p:nvPr/>
        </p:nvSpPr>
        <p:spPr>
          <a:xfrm>
            <a:off x="369720" y="2759040"/>
            <a:ext cx="11581920" cy="3009600"/>
          </a:xfrm>
          <a:prstGeom prst="rect">
            <a:avLst/>
          </a:prstGeom>
          <a:noFill/>
          <a:ln w="0">
            <a:noFill/>
          </a:ln>
        </p:spPr>
        <p:txBody>
          <a:bodyPr lIns="0" rIns="0" tIns="0" bIns="0">
            <a:normAutofit fontScale="78000"/>
          </a:bodyPr>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This application would help the Health Department /Government officials to decisions and plan their inventory for next few days and basically provide real time analytics. </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We can keep track of the vaccine given to each individual.</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We can  track the date for next dosage for each person at the vaccination center and update demand accordingly.</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It will also show the availability of vaccines in each center, so that vaccines can be refilled as per demand.</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We'll also display the availability of oxygen cylinders and doctors available.</a:t>
            </a:r>
            <a:endParaRPr b="0" lang="en-US" sz="2000" spc="-1" strike="noStrike">
              <a:solidFill>
                <a:srgbClr val="ffffff">
                  <a:alpha val="70000"/>
                </a:srgbClr>
              </a:solidFill>
              <a:latin typeface="Avenir Next LT Pro Light"/>
            </a:endParaRPr>
          </a:p>
          <a:p>
            <a:pPr marL="359280" indent="-358920">
              <a:lnSpc>
                <a:spcPct val="125000"/>
              </a:lnSpc>
              <a:spcBef>
                <a:spcPts val="1001"/>
              </a:spcBef>
              <a:buClr>
                <a:srgbClr val="e986dd"/>
              </a:buClr>
              <a:buFont typeface="Arial"/>
              <a:buChar char="•"/>
            </a:pPr>
            <a:r>
              <a:rPr b="0" lang="en-US" sz="2000" spc="-1" strike="noStrike">
                <a:solidFill>
                  <a:srgbClr val="ffffff"/>
                </a:solidFill>
                <a:latin typeface="Avenir Next LT Pro Light"/>
                <a:ea typeface="Avenir Next LT Pro Light"/>
              </a:rPr>
              <a:t>Logistics involved in the chain procedure of demand and supply can be handled effectively.</a:t>
            </a:r>
            <a:endParaRPr b="0" lang="en-US" sz="2000" spc="-1" strike="noStrike">
              <a:solidFill>
                <a:srgbClr val="ffffff">
                  <a:alpha val="70000"/>
                </a:srgbClr>
              </a:solidFill>
              <a:latin typeface="Avenir Next LT Pro Light"/>
            </a:endParaRPr>
          </a:p>
          <a:p>
            <a:pPr>
              <a:lnSpc>
                <a:spcPct val="125000"/>
              </a:lnSpc>
              <a:spcBef>
                <a:spcPts val="1001"/>
              </a:spcBef>
            </a:pPr>
            <a:endParaRPr b="0" lang="en-US" sz="2000" spc="-1" strike="noStrike">
              <a:solidFill>
                <a:srgbClr val="ffffff">
                  <a:alpha val="70000"/>
                </a:srgbClr>
              </a:solidFill>
              <a:latin typeface="Avenir Next LT Pro Light"/>
            </a:endParaRPr>
          </a:p>
        </p:txBody>
      </p:sp>
      <p:pic>
        <p:nvPicPr>
          <p:cNvPr id="147" name="Picture 81" descr=""/>
          <p:cNvPicPr/>
          <p:nvPr/>
        </p:nvPicPr>
        <p:blipFill>
          <a:blip r:embed="rId1"/>
          <a:srcRect l="0" t="30141" r="32338" b="0"/>
          <a:stretch/>
        </p:blipFill>
        <p:spPr>
          <a:xfrm>
            <a:off x="10337040" y="0"/>
            <a:ext cx="1855800" cy="19238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Box 4"/>
          <p:cNvSpPr/>
          <p:nvPr/>
        </p:nvSpPr>
        <p:spPr>
          <a:xfrm>
            <a:off x="344520" y="667440"/>
            <a:ext cx="3373560" cy="3646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1800" spc="-1" strike="noStrike">
                <a:solidFill>
                  <a:srgbClr val="000000"/>
                </a:solidFill>
                <a:latin typeface="Calibri"/>
              </a:rPr>
              <a:t>Vendors/suppliers</a:t>
            </a:r>
            <a:endParaRPr b="0" lang="en-IN" sz="1800" spc="-1" strike="noStrike">
              <a:latin typeface="Nimbus Sans"/>
            </a:endParaRPr>
          </a:p>
        </p:txBody>
      </p:sp>
      <p:sp>
        <p:nvSpPr>
          <p:cNvPr id="149" name="Rectangle: Rounded Corners 13"/>
          <p:cNvSpPr/>
          <p:nvPr/>
        </p:nvSpPr>
        <p:spPr>
          <a:xfrm>
            <a:off x="401760" y="1197720"/>
            <a:ext cx="1876320" cy="5126400"/>
          </a:xfrm>
          <a:prstGeom prst="roundRect">
            <a:avLst>
              <a:gd name="adj" fmla="val 16667"/>
            </a:avLst>
          </a:prstGeom>
          <a:solidFill>
            <a:schemeClr val="bg1">
              <a:lumMod val="85000"/>
            </a:schemeClr>
          </a:solidFill>
          <a:ln>
            <a:solidFill>
              <a:srgbClr val="70ad47"/>
            </a:solidFill>
          </a:ln>
        </p:spPr>
        <p:style>
          <a:lnRef idx="2">
            <a:schemeClr val="accent6"/>
          </a:lnRef>
          <a:fillRef idx="1">
            <a:schemeClr val="lt1"/>
          </a:fillRef>
          <a:effectRef idx="0">
            <a:schemeClr val="accent6"/>
          </a:effectRef>
          <a:fontRef idx="minor"/>
        </p:style>
      </p:sp>
      <p:sp>
        <p:nvSpPr>
          <p:cNvPr id="150" name="Rectangle 74"/>
          <p:cNvSpPr/>
          <p:nvPr/>
        </p:nvSpPr>
        <p:spPr>
          <a:xfrm>
            <a:off x="2385000" y="5993640"/>
            <a:ext cx="7328520" cy="46188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tabLst>
                <a:tab algn="l" pos="0"/>
              </a:tabLst>
            </a:pPr>
            <a:r>
              <a:rPr b="0" lang="en-US" sz="1800" spc="-1" strike="noStrike">
                <a:solidFill>
                  <a:srgbClr val="ffffff"/>
                </a:solidFill>
                <a:latin typeface="Calibri"/>
              </a:rPr>
              <a:t>Central govt Helath Department/WHO Team also can monitor data on real time basis</a:t>
            </a:r>
            <a:endParaRPr b="0" lang="en-IN" sz="1800" spc="-1" strike="noStrike">
              <a:latin typeface="Nimbus Sans"/>
            </a:endParaRPr>
          </a:p>
        </p:txBody>
      </p:sp>
      <p:sp>
        <p:nvSpPr>
          <p:cNvPr id="151" name="Flowchart: Magnetic Disk 30"/>
          <p:cNvSpPr/>
          <p:nvPr/>
        </p:nvSpPr>
        <p:spPr>
          <a:xfrm>
            <a:off x="4785120" y="2430360"/>
            <a:ext cx="1894680" cy="2251440"/>
          </a:xfrm>
          <a:prstGeom prst="flowChartMagneticDisk">
            <a:avLst/>
          </a:prstGeom>
          <a:solidFill>
            <a:schemeClr val="tx2">
              <a:lumMod val="60000"/>
              <a:lumOff val="40000"/>
            </a:schemeClr>
          </a:solidFill>
          <a:ln>
            <a:solidFill>
              <a:srgbClr val="4472c4"/>
            </a:solidFill>
          </a:ln>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tabLst>
                <a:tab algn="l" pos="0"/>
              </a:tabLst>
            </a:pPr>
            <a:r>
              <a:rPr b="1" lang="en-US" sz="1800" spc="-1" strike="noStrike">
                <a:solidFill>
                  <a:srgbClr val="000000"/>
                </a:solidFill>
                <a:latin typeface="Calibri"/>
              </a:rPr>
              <a:t>Centralized Database for all future course of actions</a:t>
            </a:r>
            <a:endParaRPr b="0" lang="en-IN" sz="1800" spc="-1" strike="noStrike">
              <a:latin typeface="Nimbus Sans"/>
            </a:endParaRPr>
          </a:p>
        </p:txBody>
      </p:sp>
      <p:sp>
        <p:nvSpPr>
          <p:cNvPr id="152" name="Rectangle: Rounded Corners 60"/>
          <p:cNvSpPr/>
          <p:nvPr/>
        </p:nvSpPr>
        <p:spPr>
          <a:xfrm>
            <a:off x="516240" y="1294560"/>
            <a:ext cx="1618920" cy="625680"/>
          </a:xfrm>
          <a:prstGeom prst="roundRect">
            <a:avLst>
              <a:gd name="adj" fmla="val 16667"/>
            </a:avLst>
          </a:prstGeom>
          <a:solidFill>
            <a:srgbClr val="ffffff"/>
          </a:solidFill>
          <a:ln>
            <a:solidFill>
              <a:srgbClr val="70ad47"/>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tabLst>
                <a:tab algn="l" pos="0"/>
              </a:tabLst>
            </a:pPr>
            <a:r>
              <a:rPr b="0" lang="en-US" sz="1400" spc="-1" strike="noStrike">
                <a:solidFill>
                  <a:srgbClr val="000000"/>
                </a:solidFill>
                <a:latin typeface="Calibri"/>
              </a:rPr>
              <a:t>Bharat Biotech/Serum</a:t>
            </a:r>
            <a:endParaRPr b="0" lang="en-IN" sz="1400" spc="-1" strike="noStrike">
              <a:latin typeface="Nimbus Sans"/>
            </a:endParaRPr>
          </a:p>
          <a:p>
            <a:pPr algn="ctr">
              <a:lnSpc>
                <a:spcPct val="100000"/>
              </a:lnSpc>
              <a:tabLst>
                <a:tab algn="l" pos="0"/>
              </a:tabLst>
            </a:pPr>
            <a:r>
              <a:rPr b="0" lang="en-US" sz="1400" spc="-1" strike="noStrike">
                <a:solidFill>
                  <a:srgbClr val="000000"/>
                </a:solidFill>
                <a:latin typeface="Calibri"/>
              </a:rPr>
              <a:t>Vacine providers</a:t>
            </a:r>
            <a:endParaRPr b="0" lang="en-IN" sz="1400" spc="-1" strike="noStrike">
              <a:latin typeface="Nimbus Sans"/>
            </a:endParaRPr>
          </a:p>
        </p:txBody>
      </p:sp>
      <p:sp>
        <p:nvSpPr>
          <p:cNvPr id="153" name="Rectangle: Rounded Corners 61"/>
          <p:cNvSpPr/>
          <p:nvPr/>
        </p:nvSpPr>
        <p:spPr>
          <a:xfrm>
            <a:off x="512280" y="2007360"/>
            <a:ext cx="1540800" cy="496080"/>
          </a:xfrm>
          <a:prstGeom prst="roundRect">
            <a:avLst>
              <a:gd name="adj" fmla="val 16667"/>
            </a:avLst>
          </a:prstGeom>
          <a:solidFill>
            <a:srgbClr val="ffffff"/>
          </a:solidFill>
          <a:ln>
            <a:solidFill>
              <a:srgbClr val="70ad47"/>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r>
              <a:rPr b="0" lang="en-US" sz="1400" spc="-1" strike="noStrike">
                <a:solidFill>
                  <a:srgbClr val="000000"/>
                </a:solidFill>
                <a:latin typeface="Calibri"/>
              </a:rPr>
              <a:t>remdesivir manfucter’s</a:t>
            </a:r>
            <a:endParaRPr b="0" lang="en-IN" sz="1400" spc="-1" strike="noStrike">
              <a:latin typeface="Nimbus Sans"/>
            </a:endParaRPr>
          </a:p>
        </p:txBody>
      </p:sp>
      <p:sp>
        <p:nvSpPr>
          <p:cNvPr id="154" name="Rectangle: Rounded Corners 62"/>
          <p:cNvSpPr/>
          <p:nvPr/>
        </p:nvSpPr>
        <p:spPr>
          <a:xfrm>
            <a:off x="552600" y="2622960"/>
            <a:ext cx="1346040" cy="1075680"/>
          </a:xfrm>
          <a:prstGeom prst="roundRect">
            <a:avLst>
              <a:gd name="adj" fmla="val 16667"/>
            </a:avLst>
          </a:prstGeom>
          <a:solidFill>
            <a:srgbClr val="ffffff"/>
          </a:solidFill>
          <a:ln>
            <a:solidFill>
              <a:srgbClr val="70ad47"/>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tabLst>
                <a:tab algn="l" pos="0"/>
              </a:tabLst>
            </a:pPr>
            <a:r>
              <a:rPr b="0" lang="en-US" sz="1400" spc="-1" strike="noStrike">
                <a:solidFill>
                  <a:srgbClr val="000000"/>
                </a:solidFill>
                <a:latin typeface="Calibri"/>
              </a:rPr>
              <a:t>Oxygen Suppliers</a:t>
            </a:r>
            <a:endParaRPr b="0" lang="en-IN" sz="1400" spc="-1" strike="noStrike">
              <a:latin typeface="Nimbus Sans"/>
            </a:endParaRPr>
          </a:p>
          <a:p>
            <a:pPr algn="ctr">
              <a:lnSpc>
                <a:spcPct val="100000"/>
              </a:lnSpc>
              <a:tabLst>
                <a:tab algn="l" pos="0"/>
              </a:tabLst>
            </a:pPr>
            <a:r>
              <a:rPr b="0" lang="en-US" sz="1400" spc="-1" strike="noStrike">
                <a:solidFill>
                  <a:srgbClr val="000000"/>
                </a:solidFill>
                <a:latin typeface="Calibri"/>
              </a:rPr>
              <a:t>/other medical  items vendors</a:t>
            </a:r>
            <a:endParaRPr b="0" lang="en-IN" sz="1400" spc="-1" strike="noStrike">
              <a:latin typeface="Nimbus Sans"/>
            </a:endParaRPr>
          </a:p>
        </p:txBody>
      </p:sp>
      <p:sp>
        <p:nvSpPr>
          <p:cNvPr id="155" name="Rectangle: Rounded Corners 64"/>
          <p:cNvSpPr/>
          <p:nvPr/>
        </p:nvSpPr>
        <p:spPr>
          <a:xfrm>
            <a:off x="512280" y="3773880"/>
            <a:ext cx="1252800" cy="875160"/>
          </a:xfrm>
          <a:prstGeom prst="roundRect">
            <a:avLst>
              <a:gd name="adj" fmla="val 16667"/>
            </a:avLst>
          </a:prstGeom>
          <a:solidFill>
            <a:srgbClr val="ffffff"/>
          </a:solidFill>
          <a:ln>
            <a:solidFill>
              <a:srgbClr val="70ad47"/>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tabLst>
                <a:tab algn="l" pos="0"/>
              </a:tabLst>
            </a:pPr>
            <a:r>
              <a:rPr b="0" lang="en-US" sz="1400" spc="-1" strike="noStrike">
                <a:solidFill>
                  <a:srgbClr val="000000"/>
                </a:solidFill>
                <a:latin typeface="Calibri"/>
              </a:rPr>
              <a:t>Vehicle Tracking Data</a:t>
            </a:r>
            <a:endParaRPr b="0" lang="en-IN" sz="1400" spc="-1" strike="noStrike">
              <a:latin typeface="Nimbus Sans"/>
            </a:endParaRPr>
          </a:p>
        </p:txBody>
      </p:sp>
      <p:sp>
        <p:nvSpPr>
          <p:cNvPr id="156" name="Rectangle: Rounded Corners 72"/>
          <p:cNvSpPr/>
          <p:nvPr/>
        </p:nvSpPr>
        <p:spPr>
          <a:xfrm>
            <a:off x="2453040" y="1036440"/>
            <a:ext cx="1988640" cy="3894840"/>
          </a:xfrm>
          <a:prstGeom prst="roundRect">
            <a:avLst>
              <a:gd name="adj" fmla="val 16667"/>
            </a:avLst>
          </a:prstGeom>
          <a:solidFill>
            <a:schemeClr val="accent1">
              <a:lumMod val="40000"/>
              <a:lumOff val="60000"/>
            </a:schemeClr>
          </a:solidFill>
          <a:ln>
            <a:solidFill>
              <a:srgbClr val="70ad47"/>
            </a:solidFill>
          </a:ln>
        </p:spPr>
        <p:style>
          <a:lnRef idx="2">
            <a:schemeClr val="accent6"/>
          </a:lnRef>
          <a:fillRef idx="1">
            <a:schemeClr val="lt1"/>
          </a:fillRef>
          <a:effectRef idx="0">
            <a:schemeClr val="accent6"/>
          </a:effectRef>
          <a:fontRef idx="minor"/>
        </p:style>
      </p:sp>
      <p:sp>
        <p:nvSpPr>
          <p:cNvPr id="157" name="Straight Arrow Connector 47"/>
          <p:cNvSpPr/>
          <p:nvPr/>
        </p:nvSpPr>
        <p:spPr>
          <a:xfrm>
            <a:off x="2059920" y="3599280"/>
            <a:ext cx="451440" cy="360"/>
          </a:xfrm>
          <a:custGeom>
            <a:avLst/>
            <a:gdLst/>
            <a:ahLst/>
            <a:rect l="l" t="t" r="r" b="b"/>
            <a:pathLst>
              <a:path w="21600" h="21600">
                <a:moveTo>
                  <a:pt x="0" y="0"/>
                </a:moveTo>
                <a:lnTo>
                  <a:pt x="21600" y="21600"/>
                </a:lnTo>
              </a:path>
            </a:pathLst>
          </a:custGeom>
          <a:noFill/>
          <a:ln w="66675">
            <a:solidFill>
              <a:srgbClr val="4472c4">
                <a:alpha val="98000"/>
              </a:srgbClr>
            </a:solidFill>
            <a:tailEnd len="sm" type="triangle" w="lg"/>
          </a:ln>
        </p:spPr>
        <p:style>
          <a:lnRef idx="1">
            <a:schemeClr val="accent1"/>
          </a:lnRef>
          <a:fillRef idx="0">
            <a:schemeClr val="accent1"/>
          </a:fillRef>
          <a:effectRef idx="0">
            <a:schemeClr val="accent1"/>
          </a:effectRef>
          <a:fontRef idx="minor"/>
        </p:style>
      </p:sp>
      <p:sp>
        <p:nvSpPr>
          <p:cNvPr id="158" name="TextBox 57"/>
          <p:cNvSpPr/>
          <p:nvPr/>
        </p:nvSpPr>
        <p:spPr>
          <a:xfrm>
            <a:off x="2511720" y="3339360"/>
            <a:ext cx="2159640" cy="1581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Calibri"/>
              </a:rPr>
              <a:t>State Higher</a:t>
            </a:r>
            <a:endParaRPr b="0" lang="en-IN" sz="1400" spc="-1" strike="noStrike">
              <a:latin typeface="Nimbus Sans"/>
            </a:endParaRPr>
          </a:p>
          <a:p>
            <a:pPr>
              <a:lnSpc>
                <a:spcPct val="100000"/>
              </a:lnSpc>
              <a:tabLst>
                <a:tab algn="l" pos="0"/>
              </a:tabLst>
            </a:pPr>
            <a:r>
              <a:rPr b="0" lang="en-US" sz="1400" spc="-1" strike="noStrike">
                <a:solidFill>
                  <a:srgbClr val="000000"/>
                </a:solidFill>
                <a:latin typeface="Calibri"/>
              </a:rPr>
              <a:t>Officers review </a:t>
            </a:r>
            <a:endParaRPr b="0" lang="en-IN" sz="1400" spc="-1" strike="noStrike">
              <a:latin typeface="Nimbus Sans"/>
            </a:endParaRPr>
          </a:p>
          <a:p>
            <a:pPr>
              <a:lnSpc>
                <a:spcPct val="100000"/>
              </a:lnSpc>
              <a:tabLst>
                <a:tab algn="l" pos="0"/>
              </a:tabLst>
            </a:pPr>
            <a:r>
              <a:rPr b="0" lang="en-US" sz="1400" spc="-1" strike="noStrike">
                <a:solidFill>
                  <a:srgbClr val="000000"/>
                </a:solidFill>
                <a:latin typeface="Calibri"/>
              </a:rPr>
              <a:t>Dashboards/Analytics for </a:t>
            </a:r>
            <a:endParaRPr b="0" lang="en-IN" sz="1400" spc="-1" strike="noStrike">
              <a:latin typeface="Nimbus Sans"/>
            </a:endParaRPr>
          </a:p>
          <a:p>
            <a:pPr>
              <a:lnSpc>
                <a:spcPct val="100000"/>
              </a:lnSpc>
              <a:tabLst>
                <a:tab algn="l" pos="0"/>
              </a:tabLst>
            </a:pPr>
            <a:r>
              <a:rPr b="0" lang="en-US" sz="1400" spc="-1" strike="noStrike">
                <a:solidFill>
                  <a:srgbClr val="000000"/>
                </a:solidFill>
                <a:latin typeface="Calibri"/>
              </a:rPr>
              <a:t>Decision making and arrange the logistics</a:t>
            </a:r>
            <a:endParaRPr b="0" lang="en-IN" sz="1400" spc="-1" strike="noStrike">
              <a:latin typeface="Nimbus Sans"/>
            </a:endParaRPr>
          </a:p>
          <a:p>
            <a:pPr>
              <a:lnSpc>
                <a:spcPct val="100000"/>
              </a:lnSpc>
              <a:tabLst>
                <a:tab algn="l" pos="0"/>
              </a:tabLst>
            </a:pPr>
            <a:endParaRPr b="0" lang="en-IN" sz="1400" spc="-1" strike="noStrike">
              <a:latin typeface="Nimbus Sans"/>
            </a:endParaRPr>
          </a:p>
        </p:txBody>
      </p:sp>
      <p:sp>
        <p:nvSpPr>
          <p:cNvPr id="159" name="Straight Arrow Connector 79"/>
          <p:cNvSpPr/>
          <p:nvPr/>
        </p:nvSpPr>
        <p:spPr>
          <a:xfrm flipV="1">
            <a:off x="4442040" y="3587040"/>
            <a:ext cx="407880" cy="11520"/>
          </a:xfrm>
          <a:custGeom>
            <a:avLst/>
            <a:gdLst/>
            <a:ahLst/>
            <a:rect l="l" t="t" r="r" b="b"/>
            <a:pathLst>
              <a:path w="21600" h="21600">
                <a:moveTo>
                  <a:pt x="0" y="0"/>
                </a:moveTo>
                <a:lnTo>
                  <a:pt x="21600" y="21600"/>
                </a:lnTo>
              </a:path>
            </a:pathLst>
          </a:custGeom>
          <a:noFill/>
          <a:ln w="66675">
            <a:solidFill>
              <a:srgbClr val="4472c4">
                <a:alpha val="98000"/>
              </a:srgbClr>
            </a:solidFill>
            <a:tailEnd len="sm" type="triangle" w="lg"/>
          </a:ln>
        </p:spPr>
        <p:style>
          <a:lnRef idx="1">
            <a:schemeClr val="accent1"/>
          </a:lnRef>
          <a:fillRef idx="0">
            <a:schemeClr val="accent1"/>
          </a:fillRef>
          <a:effectRef idx="0">
            <a:schemeClr val="accent1"/>
          </a:effectRef>
          <a:fontRef idx="minor"/>
        </p:style>
      </p:sp>
      <p:sp>
        <p:nvSpPr>
          <p:cNvPr id="160" name="Straight Arrow Connector 82"/>
          <p:cNvSpPr/>
          <p:nvPr/>
        </p:nvSpPr>
        <p:spPr>
          <a:xfrm>
            <a:off x="6721920" y="3598920"/>
            <a:ext cx="2890080" cy="360"/>
          </a:xfrm>
          <a:custGeom>
            <a:avLst/>
            <a:gdLst/>
            <a:ahLst/>
            <a:rect l="l" t="t" r="r" b="b"/>
            <a:pathLst>
              <a:path w="21600" h="21600">
                <a:moveTo>
                  <a:pt x="0" y="0"/>
                </a:moveTo>
                <a:lnTo>
                  <a:pt x="21600" y="21600"/>
                </a:lnTo>
              </a:path>
            </a:pathLst>
          </a:custGeom>
          <a:noFill/>
          <a:ln w="66675">
            <a:solidFill>
              <a:srgbClr val="4472c4">
                <a:alpha val="98000"/>
              </a:srgbClr>
            </a:solidFill>
            <a:tailEnd len="sm" type="triangle" w="lg"/>
          </a:ln>
        </p:spPr>
        <p:style>
          <a:lnRef idx="1">
            <a:schemeClr val="accent1"/>
          </a:lnRef>
          <a:fillRef idx="0">
            <a:schemeClr val="accent1"/>
          </a:fillRef>
          <a:effectRef idx="0">
            <a:schemeClr val="accent1"/>
          </a:effectRef>
          <a:fontRef idx="minor"/>
        </p:style>
      </p:sp>
      <p:sp>
        <p:nvSpPr>
          <p:cNvPr id="161" name="Rectangle: Rounded Corners 83"/>
          <p:cNvSpPr/>
          <p:nvPr/>
        </p:nvSpPr>
        <p:spPr>
          <a:xfrm>
            <a:off x="9572400" y="1197720"/>
            <a:ext cx="2196360" cy="5334480"/>
          </a:xfrm>
          <a:prstGeom prst="roundRect">
            <a:avLst>
              <a:gd name="adj" fmla="val 16667"/>
            </a:avLst>
          </a:prstGeom>
          <a:solidFill>
            <a:schemeClr val="bg1">
              <a:lumMod val="85000"/>
            </a:schemeClr>
          </a:solidFill>
          <a:ln>
            <a:solidFill>
              <a:srgbClr val="70ad47"/>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tabLst>
                <a:tab algn="l" pos="0"/>
              </a:tabLst>
            </a:pPr>
            <a:endParaRPr b="0" lang="en-IN" sz="1800" spc="-1" strike="noStrike">
              <a:latin typeface="Nimbus Sans"/>
            </a:endParaRPr>
          </a:p>
          <a:p>
            <a:pPr algn="ctr">
              <a:lnSpc>
                <a:spcPct val="100000"/>
              </a:lnSpc>
              <a:tabLst>
                <a:tab algn="l" pos="0"/>
              </a:tabLst>
            </a:pPr>
            <a:endParaRPr b="0" lang="en-IN" sz="1800" spc="-1" strike="noStrike">
              <a:latin typeface="Nimbus Sans"/>
            </a:endParaRPr>
          </a:p>
          <a:p>
            <a:pPr algn="ctr">
              <a:lnSpc>
                <a:spcPct val="100000"/>
              </a:lnSpc>
              <a:tabLst>
                <a:tab algn="l" pos="0"/>
              </a:tabLst>
            </a:pPr>
            <a:endParaRPr b="0" lang="en-IN" sz="1800" spc="-1" strike="noStrike">
              <a:latin typeface="Nimbus Sans"/>
            </a:endParaRPr>
          </a:p>
          <a:p>
            <a:pPr algn="ctr">
              <a:lnSpc>
                <a:spcPct val="100000"/>
              </a:lnSpc>
              <a:tabLst>
                <a:tab algn="l" pos="0"/>
              </a:tabLst>
            </a:pPr>
            <a:endParaRPr b="0" lang="en-IN" sz="1800" spc="-1" strike="noStrike">
              <a:latin typeface="Nimbus Sans"/>
            </a:endParaRPr>
          </a:p>
          <a:p>
            <a:pPr algn="ctr">
              <a:lnSpc>
                <a:spcPct val="100000"/>
              </a:lnSpc>
              <a:tabLst>
                <a:tab algn="l" pos="0"/>
              </a:tabLst>
            </a:pPr>
            <a:endParaRPr b="0" lang="en-IN" sz="1800" spc="-1" strike="noStrike">
              <a:latin typeface="Nimbus Sans"/>
            </a:endParaRPr>
          </a:p>
          <a:p>
            <a:pPr algn="ctr">
              <a:lnSpc>
                <a:spcPct val="100000"/>
              </a:lnSpc>
              <a:tabLst>
                <a:tab algn="l" pos="0"/>
              </a:tabLst>
            </a:pPr>
            <a:endParaRPr b="0" lang="en-IN" sz="1800" spc="-1" strike="noStrike">
              <a:latin typeface="Nimbus Sans"/>
            </a:endParaRPr>
          </a:p>
          <a:p>
            <a:pPr algn="ctr">
              <a:lnSpc>
                <a:spcPct val="100000"/>
              </a:lnSpc>
              <a:tabLst>
                <a:tab algn="l" pos="0"/>
              </a:tabLst>
            </a:pPr>
            <a:endParaRPr b="0" lang="en-IN" sz="1800" spc="-1" strike="noStrike">
              <a:latin typeface="Nimbus Sans"/>
            </a:endParaRPr>
          </a:p>
          <a:p>
            <a:pPr algn="ctr">
              <a:lnSpc>
                <a:spcPct val="100000"/>
              </a:lnSpc>
              <a:tabLst>
                <a:tab algn="l" pos="0"/>
              </a:tabLst>
            </a:pPr>
            <a:endParaRPr b="0" lang="en-IN" sz="1800" spc="-1" strike="noStrike">
              <a:latin typeface="Nimbus Sans"/>
            </a:endParaRPr>
          </a:p>
          <a:p>
            <a:pPr algn="ctr">
              <a:lnSpc>
                <a:spcPct val="100000"/>
              </a:lnSpc>
              <a:tabLst>
                <a:tab algn="l" pos="0"/>
              </a:tabLst>
            </a:pPr>
            <a:endParaRPr b="0" lang="en-IN" sz="1800" spc="-1" strike="noStrike">
              <a:latin typeface="Nimbus Sans"/>
            </a:endParaRPr>
          </a:p>
          <a:p>
            <a:pPr algn="ctr">
              <a:lnSpc>
                <a:spcPct val="100000"/>
              </a:lnSpc>
              <a:tabLst>
                <a:tab algn="l" pos="0"/>
              </a:tabLst>
            </a:pPr>
            <a:endParaRPr b="0" lang="en-IN" sz="1800" spc="-1" strike="noStrike">
              <a:latin typeface="Nimbus Sans"/>
            </a:endParaRPr>
          </a:p>
        </p:txBody>
      </p:sp>
      <p:pic>
        <p:nvPicPr>
          <p:cNvPr id="162" name="Picture 84" descr=""/>
          <p:cNvPicPr/>
          <p:nvPr/>
        </p:nvPicPr>
        <p:blipFill>
          <a:blip r:embed="rId1"/>
          <a:stretch/>
        </p:blipFill>
        <p:spPr>
          <a:xfrm>
            <a:off x="10164960" y="1895400"/>
            <a:ext cx="723960" cy="666000"/>
          </a:xfrm>
          <a:prstGeom prst="rect">
            <a:avLst/>
          </a:prstGeom>
          <a:ln w="0">
            <a:noFill/>
          </a:ln>
        </p:spPr>
      </p:pic>
      <p:sp>
        <p:nvSpPr>
          <p:cNvPr id="163" name="TextBox 24"/>
          <p:cNvSpPr/>
          <p:nvPr/>
        </p:nvSpPr>
        <p:spPr>
          <a:xfrm>
            <a:off x="9954000" y="869760"/>
            <a:ext cx="21258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en-US" sz="1800" spc="-1" strike="noStrike">
                <a:solidFill>
                  <a:srgbClr val="000000"/>
                </a:solidFill>
                <a:latin typeface="Calibri"/>
              </a:rPr>
              <a:t>Application Users</a:t>
            </a:r>
            <a:endParaRPr b="0" lang="en-IN" sz="1800" spc="-1" strike="noStrike">
              <a:latin typeface="Nimbus Sans"/>
            </a:endParaRPr>
          </a:p>
        </p:txBody>
      </p:sp>
      <p:sp>
        <p:nvSpPr>
          <p:cNvPr id="164" name="Title 1"/>
          <p:cNvSpPr txBox="1"/>
          <p:nvPr/>
        </p:nvSpPr>
        <p:spPr>
          <a:xfrm>
            <a:off x="338400" y="155160"/>
            <a:ext cx="10515240" cy="486720"/>
          </a:xfrm>
          <a:prstGeom prst="rect">
            <a:avLst/>
          </a:prstGeom>
          <a:noFill/>
          <a:ln w="0">
            <a:noFill/>
          </a:ln>
        </p:spPr>
        <p:txBody>
          <a:bodyPr anchor="ctr">
            <a:normAutofit fontScale="69000"/>
          </a:bodyPr>
          <a:p>
            <a:pPr>
              <a:lnSpc>
                <a:spcPct val="90000"/>
              </a:lnSpc>
            </a:pPr>
            <a:r>
              <a:rPr b="0" lang="en-US" sz="4400" spc="-1" strike="noStrike">
                <a:solidFill>
                  <a:srgbClr val="000000"/>
                </a:solidFill>
                <a:latin typeface="Calibri Light"/>
              </a:rPr>
              <a:t>Proposed Solution</a:t>
            </a:r>
            <a:endParaRPr b="0" lang="en-US" sz="4400" spc="-1" strike="noStrike">
              <a:solidFill>
                <a:srgbClr val="000000"/>
              </a:solidFill>
              <a:latin typeface="Calibri"/>
            </a:endParaRPr>
          </a:p>
        </p:txBody>
      </p:sp>
      <p:sp>
        <p:nvSpPr>
          <p:cNvPr id="165" name="Straight Arrow Connector 26"/>
          <p:cNvSpPr/>
          <p:nvPr/>
        </p:nvSpPr>
        <p:spPr>
          <a:xfrm flipH="1">
            <a:off x="6680160" y="3942360"/>
            <a:ext cx="2751120" cy="360"/>
          </a:xfrm>
          <a:custGeom>
            <a:avLst/>
            <a:gdLst/>
            <a:ahLst/>
            <a:rect l="l" t="t" r="r" b="b"/>
            <a:pathLst>
              <a:path w="21600" h="21600">
                <a:moveTo>
                  <a:pt x="0" y="0"/>
                </a:moveTo>
                <a:lnTo>
                  <a:pt x="21600" y="21600"/>
                </a:lnTo>
              </a:path>
            </a:pathLst>
          </a:custGeom>
          <a:noFill/>
          <a:ln w="66675">
            <a:solidFill>
              <a:srgbClr val="4472c4">
                <a:alpha val="98000"/>
              </a:srgbClr>
            </a:solidFill>
            <a:tailEnd len="sm" type="triangle" w="lg"/>
          </a:ln>
        </p:spPr>
        <p:style>
          <a:lnRef idx="1">
            <a:schemeClr val="accent1"/>
          </a:lnRef>
          <a:fillRef idx="0">
            <a:schemeClr val="accent1"/>
          </a:fillRef>
          <a:effectRef idx="0">
            <a:schemeClr val="accent1"/>
          </a:effectRef>
          <a:fontRef idx="minor"/>
        </p:style>
      </p:sp>
      <p:sp>
        <p:nvSpPr>
          <p:cNvPr id="166" name="TextBox 6"/>
          <p:cNvSpPr/>
          <p:nvPr/>
        </p:nvSpPr>
        <p:spPr>
          <a:xfrm>
            <a:off x="7060680" y="4185000"/>
            <a:ext cx="2652840" cy="9421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Calibri"/>
              </a:rPr>
              <a:t>Though Mobile/web app Hospital authoirty enter covid patient information for every 1 hour</a:t>
            </a:r>
            <a:endParaRPr b="0" lang="en-IN" sz="1400" spc="-1" strike="noStrike">
              <a:latin typeface="Nimbus Sans"/>
            </a:endParaRPr>
          </a:p>
        </p:txBody>
      </p:sp>
      <p:sp>
        <p:nvSpPr>
          <p:cNvPr id="167" name="Rectangle 32"/>
          <p:cNvSpPr/>
          <p:nvPr/>
        </p:nvSpPr>
        <p:spPr>
          <a:xfrm>
            <a:off x="2343600" y="5549040"/>
            <a:ext cx="7255440" cy="37800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Calibri"/>
              </a:rPr>
              <a:t>State  Disaster  Controller/Department Heads(Health,Munciple/IT)</a:t>
            </a:r>
            <a:endParaRPr b="0" lang="en-IN" sz="1800" spc="-1" strike="noStrike">
              <a:latin typeface="Nimbus Sans"/>
            </a:endParaRPr>
          </a:p>
        </p:txBody>
      </p:sp>
      <p:pic>
        <p:nvPicPr>
          <p:cNvPr id="168" name="Picture 33" descr=""/>
          <p:cNvPicPr/>
          <p:nvPr/>
        </p:nvPicPr>
        <p:blipFill>
          <a:blip r:embed="rId2"/>
          <a:stretch/>
        </p:blipFill>
        <p:spPr>
          <a:xfrm>
            <a:off x="2752920" y="2201400"/>
            <a:ext cx="1203480" cy="876960"/>
          </a:xfrm>
          <a:prstGeom prst="rect">
            <a:avLst/>
          </a:prstGeom>
          <a:ln w="0">
            <a:noFill/>
          </a:ln>
        </p:spPr>
      </p:pic>
      <p:sp>
        <p:nvSpPr>
          <p:cNvPr id="169" name="TextBox 23"/>
          <p:cNvSpPr/>
          <p:nvPr/>
        </p:nvSpPr>
        <p:spPr>
          <a:xfrm>
            <a:off x="6609600" y="3100680"/>
            <a:ext cx="3002760" cy="515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400" spc="-1" strike="noStrike">
                <a:solidFill>
                  <a:srgbClr val="000000"/>
                </a:solidFill>
                <a:latin typeface="Calibri"/>
              </a:rPr>
              <a:t>AI/ML Prediction for Capacity planning</a:t>
            </a:r>
            <a:endParaRPr b="0" lang="en-IN" sz="1400" spc="-1" strike="noStrike">
              <a:latin typeface="Nimbus Sans"/>
            </a:endParaRPr>
          </a:p>
        </p:txBody>
      </p:sp>
      <p:sp>
        <p:nvSpPr>
          <p:cNvPr id="170" name="TextBox 5"/>
          <p:cNvSpPr/>
          <p:nvPr/>
        </p:nvSpPr>
        <p:spPr>
          <a:xfrm>
            <a:off x="9834840" y="3507120"/>
            <a:ext cx="1959480" cy="6372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1200" spc="-1" strike="noStrike">
                <a:solidFill>
                  <a:srgbClr val="000000"/>
                </a:solidFill>
                <a:latin typeface="Calibri"/>
              </a:rPr>
              <a:t>Hospital staff/Admin   will enter covid patient  data</a:t>
            </a:r>
            <a:endParaRPr b="0" lang="en-IN" sz="1200" spc="-1" strike="noStrike">
              <a:latin typeface="Nimbus Sans"/>
            </a:endParaRPr>
          </a:p>
        </p:txBody>
      </p:sp>
      <p:sp>
        <p:nvSpPr>
          <p:cNvPr id="171" name="TextBox 31"/>
          <p:cNvSpPr/>
          <p:nvPr/>
        </p:nvSpPr>
        <p:spPr>
          <a:xfrm>
            <a:off x="10048320" y="4923360"/>
            <a:ext cx="1611000" cy="146016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1000" spc="-1" strike="noStrike">
                <a:solidFill>
                  <a:srgbClr val="000000"/>
                </a:solidFill>
                <a:latin typeface="Calibri"/>
              </a:rPr>
              <a:t>Normal public who confirmed as covid positive home isolated persons can enter their details through mobile app/web with covid report they get precaution and doctor help over phone</a:t>
            </a:r>
            <a:endParaRPr b="0" lang="en-IN" sz="1000" spc="-1" strike="noStrike">
              <a:latin typeface="Nimbus Sans"/>
            </a:endParaRPr>
          </a:p>
        </p:txBody>
      </p:sp>
      <p:sp>
        <p:nvSpPr>
          <p:cNvPr id="172" name="TextBox 19"/>
          <p:cNvSpPr/>
          <p:nvPr/>
        </p:nvSpPr>
        <p:spPr>
          <a:xfrm>
            <a:off x="2652480" y="1391040"/>
            <a:ext cx="1390320" cy="639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Dash board /live Metrics</a:t>
            </a:r>
            <a:endParaRPr b="0" lang="en-IN" sz="1800" spc="-1" strike="noStrike">
              <a:latin typeface="Nimbus Sans"/>
            </a:endParaRPr>
          </a:p>
        </p:txBody>
      </p:sp>
      <p:sp>
        <p:nvSpPr>
          <p:cNvPr id="173" name="TextBox 44"/>
          <p:cNvSpPr/>
          <p:nvPr/>
        </p:nvSpPr>
        <p:spPr>
          <a:xfrm>
            <a:off x="9834840" y="1378080"/>
            <a:ext cx="1416960" cy="5472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en-US" sz="1000" spc="-1" strike="noStrike">
                <a:solidFill>
                  <a:srgbClr val="000000"/>
                </a:solidFill>
                <a:latin typeface="Calibri"/>
              </a:rPr>
              <a:t>Live metrics for general public to alert the situation</a:t>
            </a:r>
            <a:endParaRPr b="0" lang="en-IN" sz="1000" spc="-1" strike="noStrike">
              <a:latin typeface="Nimbus Sans"/>
            </a:endParaRPr>
          </a:p>
        </p:txBody>
      </p:sp>
      <p:pic>
        <p:nvPicPr>
          <p:cNvPr id="174" name="Picture 21" descr=""/>
          <p:cNvPicPr/>
          <p:nvPr/>
        </p:nvPicPr>
        <p:blipFill>
          <a:blip r:embed="rId3"/>
          <a:stretch/>
        </p:blipFill>
        <p:spPr>
          <a:xfrm>
            <a:off x="10164960" y="2627640"/>
            <a:ext cx="937080" cy="879120"/>
          </a:xfrm>
          <a:prstGeom prst="rect">
            <a:avLst/>
          </a:prstGeom>
          <a:ln w="0">
            <a:noFill/>
          </a:ln>
        </p:spPr>
      </p:pic>
      <p:pic>
        <p:nvPicPr>
          <p:cNvPr id="175" name="Picture 28" descr=""/>
          <p:cNvPicPr/>
          <p:nvPr/>
        </p:nvPicPr>
        <p:blipFill>
          <a:blip r:embed="rId4"/>
          <a:stretch/>
        </p:blipFill>
        <p:spPr>
          <a:xfrm>
            <a:off x="10048320" y="4020480"/>
            <a:ext cx="1611000" cy="830520"/>
          </a:xfrm>
          <a:prstGeom prst="rect">
            <a:avLst/>
          </a:prstGeom>
          <a:ln w="0">
            <a:noFill/>
          </a:ln>
        </p:spPr>
      </p:pic>
      <p:pic>
        <p:nvPicPr>
          <p:cNvPr id="176" name="Picture 36" descr=""/>
          <p:cNvPicPr/>
          <p:nvPr/>
        </p:nvPicPr>
        <p:blipFill>
          <a:blip r:embed="rId5"/>
          <a:stretch/>
        </p:blipFill>
        <p:spPr>
          <a:xfrm>
            <a:off x="5752440" y="667800"/>
            <a:ext cx="2217600" cy="1322640"/>
          </a:xfrm>
          <a:prstGeom prst="rect">
            <a:avLst/>
          </a:prstGeom>
          <a:ln w="0">
            <a:noFill/>
          </a:ln>
        </p:spPr>
      </p:pic>
      <p:sp>
        <p:nvSpPr>
          <p:cNvPr id="177" name="Rectangle: Rounded Corners 54"/>
          <p:cNvSpPr/>
          <p:nvPr/>
        </p:nvSpPr>
        <p:spPr>
          <a:xfrm>
            <a:off x="525960" y="4731480"/>
            <a:ext cx="1263600" cy="1403640"/>
          </a:xfrm>
          <a:prstGeom prst="roundRect">
            <a:avLst>
              <a:gd name="adj" fmla="val 16667"/>
            </a:avLst>
          </a:prstGeom>
          <a:solidFill>
            <a:srgbClr val="ffffff"/>
          </a:solidFill>
          <a:ln>
            <a:solidFill>
              <a:srgbClr val="70ad47"/>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tabLst>
                <a:tab algn="l" pos="0"/>
              </a:tabLst>
            </a:pPr>
            <a:r>
              <a:rPr b="0" lang="en-US" sz="1400" spc="-1" strike="noStrike">
                <a:solidFill>
                  <a:srgbClr val="000000"/>
                </a:solidFill>
                <a:latin typeface="Calibri"/>
              </a:rPr>
              <a:t>based up on date we can do Geo tagging for micro containment zone</a:t>
            </a:r>
            <a:endParaRPr b="0" lang="en-IN" sz="1400" spc="-1" strike="noStrike">
              <a:latin typeface="Nimbus Sans"/>
            </a:endParaRPr>
          </a:p>
        </p:txBody>
      </p:sp>
      <p:sp>
        <p:nvSpPr>
          <p:cNvPr id="178" name="Straight Arrow Connector 41"/>
          <p:cNvSpPr/>
          <p:nvPr/>
        </p:nvSpPr>
        <p:spPr>
          <a:xfrm>
            <a:off x="7450560" y="2063520"/>
            <a:ext cx="2597400" cy="2389680"/>
          </a:xfrm>
          <a:custGeom>
            <a:avLst/>
            <a:gdLst/>
            <a:ahLst/>
            <a:rect l="l" t="t" r="r" b="b"/>
            <a:pathLst>
              <a:path w="21600" h="21600">
                <a:moveTo>
                  <a:pt x="0" y="0"/>
                </a:moveTo>
                <a:lnTo>
                  <a:pt x="21600" y="21600"/>
                </a:lnTo>
              </a:path>
            </a:pathLst>
          </a:custGeom>
          <a:noFill/>
          <a:ln>
            <a:solidFill>
              <a:srgbClr val="4472c4"/>
            </a:solidFill>
            <a:tailEnd len="med" type="triangle" w="med"/>
          </a:ln>
        </p:spPr>
        <p:style>
          <a:lnRef idx="1">
            <a:schemeClr val="accent1"/>
          </a:lnRef>
          <a:fillRef idx="0">
            <a:schemeClr val="accent1"/>
          </a:fillRef>
          <a:effectRef idx="0">
            <a:schemeClr val="accent1"/>
          </a:effectRef>
          <a:fontRef idx="minor"/>
        </p:style>
      </p:sp>
      <p:sp>
        <p:nvSpPr>
          <p:cNvPr id="179" name="Straight Arrow Connector 65"/>
          <p:cNvSpPr/>
          <p:nvPr/>
        </p:nvSpPr>
        <p:spPr>
          <a:xfrm flipH="1">
            <a:off x="6621840" y="1990800"/>
            <a:ext cx="239040" cy="631800"/>
          </a:xfrm>
          <a:custGeom>
            <a:avLst/>
            <a:gdLst/>
            <a:ahLst/>
            <a:rect l="l" t="t" r="r" b="b"/>
            <a:pathLst>
              <a:path w="21600" h="21600">
                <a:moveTo>
                  <a:pt x="0" y="0"/>
                </a:moveTo>
                <a:lnTo>
                  <a:pt x="21600" y="21600"/>
                </a:lnTo>
              </a:path>
            </a:pathLst>
          </a:custGeom>
          <a:noFill/>
          <a:ln w="66675">
            <a:solidFill>
              <a:srgbClr val="4472c4">
                <a:alpha val="98000"/>
              </a:srgbClr>
            </a:solidFill>
            <a:tailEnd len="sm" type="triangle" w="lg"/>
          </a:ln>
        </p:spPr>
        <p:style>
          <a:lnRef idx="1">
            <a:schemeClr val="accent1"/>
          </a:lnRef>
          <a:fillRef idx="0">
            <a:schemeClr val="accent1"/>
          </a:fillRef>
          <a:effectRef idx="0">
            <a:schemeClr val="accent1"/>
          </a:effectRef>
          <a:fontRef idx="minor"/>
        </p:style>
      </p:sp>
      <p:sp>
        <p:nvSpPr>
          <p:cNvPr id="180" name="Straight Arrow Connector 67"/>
          <p:cNvSpPr/>
          <p:nvPr/>
        </p:nvSpPr>
        <p:spPr>
          <a:xfrm>
            <a:off x="7309800" y="1987200"/>
            <a:ext cx="2625120" cy="2398320"/>
          </a:xfrm>
          <a:custGeom>
            <a:avLst/>
            <a:gdLst/>
            <a:ahLst/>
            <a:rect l="l" t="t" r="r" b="b"/>
            <a:pathLst>
              <a:path w="21600" h="21600">
                <a:moveTo>
                  <a:pt x="0" y="0"/>
                </a:moveTo>
                <a:lnTo>
                  <a:pt x="21600" y="21600"/>
                </a:lnTo>
              </a:path>
            </a:pathLst>
          </a:custGeom>
          <a:noFill/>
          <a:ln w="66675">
            <a:solidFill>
              <a:srgbClr val="4472c4">
                <a:alpha val="98000"/>
              </a:srgbClr>
            </a:solidFill>
            <a:tailEnd len="sm" type="triangle" w="lg"/>
          </a:ln>
        </p:spPr>
        <p:style>
          <a:lnRef idx="1">
            <a:schemeClr val="accent1"/>
          </a:lnRef>
          <a:fillRef idx="0">
            <a:schemeClr val="accent1"/>
          </a:fillRef>
          <a:effectRef idx="0">
            <a:schemeClr val="accent1"/>
          </a:effectRef>
          <a:fontRef idx="minor"/>
        </p:style>
      </p:sp>
      <p:sp>
        <p:nvSpPr>
          <p:cNvPr id="181" name="Content Placeholder 2"/>
          <p:cNvSpPr/>
          <p:nvPr/>
        </p:nvSpPr>
        <p:spPr>
          <a:xfrm>
            <a:off x="1079640" y="1790640"/>
            <a:ext cx="10026360" cy="3978000"/>
          </a:xfrm>
          <a:prstGeom prst="rect">
            <a:avLst/>
          </a:prstGeom>
          <a:noFill/>
          <a:ln w="0">
            <a:noFill/>
          </a:ln>
        </p:spPr>
        <p:style>
          <a:lnRef idx="0"/>
          <a:fillRef idx="0"/>
          <a:effectRef idx="0"/>
          <a:fontRef idx="minor"/>
        </p:style>
      </p:sp>
      <p:sp>
        <p:nvSpPr>
          <p:cNvPr id="182" name="Straight Arrow Connector 35"/>
          <p:cNvSpPr/>
          <p:nvPr/>
        </p:nvSpPr>
        <p:spPr>
          <a:xfrm flipH="1">
            <a:off x="2059920" y="3156480"/>
            <a:ext cx="392400" cy="360"/>
          </a:xfrm>
          <a:custGeom>
            <a:avLst/>
            <a:gdLst/>
            <a:ahLst/>
            <a:rect l="l" t="t" r="r" b="b"/>
            <a:pathLst>
              <a:path w="21600" h="21600">
                <a:moveTo>
                  <a:pt x="0" y="0"/>
                </a:moveTo>
                <a:lnTo>
                  <a:pt x="21600" y="21600"/>
                </a:lnTo>
              </a:path>
            </a:pathLst>
          </a:custGeom>
          <a:noFill/>
          <a:ln w="66675">
            <a:solidFill>
              <a:srgbClr val="4472c4">
                <a:alpha val="98000"/>
              </a:srgbClr>
            </a:solidFill>
            <a:tailEnd len="sm" type="triangle" w="lg"/>
          </a:ln>
        </p:spPr>
        <p:style>
          <a:lnRef idx="1">
            <a:schemeClr val="accent1"/>
          </a:lnRef>
          <a:fillRef idx="0">
            <a:schemeClr val="accent1"/>
          </a:fillRef>
          <a:effectRef idx="0">
            <a:schemeClr val="accent1"/>
          </a:effectRef>
          <a:fontRef idx="minor"/>
        </p:style>
      </p:sp>
      <p:sp>
        <p:nvSpPr>
          <p:cNvPr id="183" name="Straight Arrow Connector 37"/>
          <p:cNvSpPr/>
          <p:nvPr/>
        </p:nvSpPr>
        <p:spPr>
          <a:xfrm flipH="1">
            <a:off x="4432320" y="3236760"/>
            <a:ext cx="392400" cy="360"/>
          </a:xfrm>
          <a:custGeom>
            <a:avLst/>
            <a:gdLst/>
            <a:ahLst/>
            <a:rect l="l" t="t" r="r" b="b"/>
            <a:pathLst>
              <a:path w="21600" h="21600">
                <a:moveTo>
                  <a:pt x="0" y="0"/>
                </a:moveTo>
                <a:lnTo>
                  <a:pt x="21600" y="21600"/>
                </a:lnTo>
              </a:path>
            </a:pathLst>
          </a:custGeom>
          <a:noFill/>
          <a:ln w="66675">
            <a:solidFill>
              <a:srgbClr val="4472c4">
                <a:alpha val="98000"/>
              </a:srgbClr>
            </a:solidFill>
            <a:tailEnd len="sm" type="triangle" w="lg"/>
          </a:ln>
        </p:spPr>
        <p:style>
          <a:lnRef idx="1">
            <a:schemeClr val="accent1"/>
          </a:lnRef>
          <a:fillRef idx="0">
            <a:schemeClr val="accent1"/>
          </a:fillRef>
          <a:effectRef idx="0">
            <a:schemeClr val="accent1"/>
          </a:effectRef>
          <a:fontRef idx="minor"/>
        </p:style>
      </p:sp>
      <p:sp>
        <p:nvSpPr>
          <p:cNvPr id="184" name="Content Placeholder 2"/>
          <p:cNvSpPr/>
          <p:nvPr/>
        </p:nvSpPr>
        <p:spPr>
          <a:xfrm>
            <a:off x="1231920" y="1943280"/>
            <a:ext cx="10026360" cy="3978000"/>
          </a:xfrm>
          <a:prstGeom prst="rect">
            <a:avLst/>
          </a:prstGeom>
          <a:noFill/>
          <a:ln w="0">
            <a:noFill/>
          </a:ln>
        </p:spPr>
        <p:style>
          <a:lnRef idx="0"/>
          <a:fillRef idx="0"/>
          <a:effectRef idx="0"/>
          <a:fontRef idx="minor"/>
        </p:style>
      </p:sp>
      <p:sp>
        <p:nvSpPr>
          <p:cNvPr id="185" name="Content Placeholder 2"/>
          <p:cNvSpPr/>
          <p:nvPr/>
        </p:nvSpPr>
        <p:spPr>
          <a:xfrm>
            <a:off x="1384200" y="2095560"/>
            <a:ext cx="10026360" cy="3978000"/>
          </a:xfrm>
          <a:prstGeom prst="rect">
            <a:avLst/>
          </a:prstGeom>
          <a:noFill/>
          <a:ln w="0">
            <a:noFill/>
          </a:ln>
        </p:spPr>
        <p:style>
          <a:lnRef idx="0"/>
          <a:fillRef idx="0"/>
          <a:effectRef idx="0"/>
          <a:fontRef idx="minor"/>
        </p:style>
      </p:sp>
      <p:sp>
        <p:nvSpPr>
          <p:cNvPr id="186" name="Content Placeholder 2"/>
          <p:cNvSpPr/>
          <p:nvPr/>
        </p:nvSpPr>
        <p:spPr>
          <a:xfrm>
            <a:off x="1536840" y="2247840"/>
            <a:ext cx="10026360" cy="3978000"/>
          </a:xfrm>
          <a:prstGeom prst="rect">
            <a:avLst/>
          </a:prstGeom>
          <a:noFill/>
          <a:ln w="0">
            <a:noFill/>
          </a:ln>
        </p:spPr>
        <p:style>
          <a:lnRef idx="0"/>
          <a:fillRef idx="0"/>
          <a:effectRef idx="0"/>
          <a:fontRef idx="minor"/>
        </p:style>
      </p:sp>
      <p:sp>
        <p:nvSpPr>
          <p:cNvPr id="187" name="Rectangle 42"/>
          <p:cNvSpPr/>
          <p:nvPr/>
        </p:nvSpPr>
        <p:spPr>
          <a:xfrm>
            <a:off x="2355120" y="5113080"/>
            <a:ext cx="7012800" cy="41868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 </a:t>
            </a:r>
            <a:r>
              <a:rPr b="0" lang="en-US" sz="1800" spc="-1" strike="noStrike">
                <a:solidFill>
                  <a:srgbClr val="ffffff"/>
                </a:solidFill>
                <a:latin typeface="Calibri"/>
              </a:rPr>
              <a:t>District Health officers/collectors/municipal Teams monitor the system and can plan logistics accordingly</a:t>
            </a:r>
            <a:endParaRPr b="0" lang="en-IN" sz="1800" spc="-1" strike="noStrike">
              <a:latin typeface="Nimbus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itle 1"/>
          <p:cNvSpPr txBox="1"/>
          <p:nvPr/>
        </p:nvSpPr>
        <p:spPr>
          <a:xfrm>
            <a:off x="916920" y="433440"/>
            <a:ext cx="10026360" cy="655200"/>
          </a:xfrm>
          <a:prstGeom prst="rect">
            <a:avLst/>
          </a:prstGeom>
          <a:noFill/>
          <a:ln w="0">
            <a:noFill/>
          </a:ln>
        </p:spPr>
        <p:txBody>
          <a:bodyPr lIns="0" rIns="0" tIns="0" bIns="0">
            <a:noAutofit/>
          </a:bodyPr>
          <a:p>
            <a:pPr>
              <a:lnSpc>
                <a:spcPct val="100000"/>
              </a:lnSpc>
            </a:pPr>
            <a:r>
              <a:rPr b="0" lang="en-US" sz="2800" spc="398" strike="noStrike" cap="all">
                <a:solidFill>
                  <a:srgbClr val="ffffff"/>
                </a:solidFill>
                <a:latin typeface="Rockwell Nova Light"/>
              </a:rPr>
              <a:t>Uses of this application</a:t>
            </a:r>
            <a:endParaRPr b="0" lang="en-US" sz="2800" spc="-1" strike="noStrike">
              <a:solidFill>
                <a:srgbClr val="ffffff"/>
              </a:solidFill>
              <a:latin typeface="Avenir Next LT Pro Light"/>
            </a:endParaRPr>
          </a:p>
        </p:txBody>
      </p:sp>
      <p:sp>
        <p:nvSpPr>
          <p:cNvPr id="189" name="Content Placeholder 2"/>
          <p:cNvSpPr txBox="1"/>
          <p:nvPr/>
        </p:nvSpPr>
        <p:spPr>
          <a:xfrm>
            <a:off x="1079640" y="1361520"/>
            <a:ext cx="10026360" cy="5062680"/>
          </a:xfrm>
          <a:prstGeom prst="rect">
            <a:avLst/>
          </a:prstGeom>
          <a:noFill/>
          <a:ln w="0">
            <a:noFill/>
          </a:ln>
        </p:spPr>
        <p:txBody>
          <a:bodyPr lIns="0" rIns="0" tIns="0" bIns="0">
            <a:normAutofit fontScale="83000"/>
          </a:bodyPr>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Real time monitoring for better decision making</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States can take central government help if situation is out of  control</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Even state /central government can deploy their teams and human resources in most effected places.</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Triggering the alerts like oxygen ,medicines to suppliers ,vendors in advance</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We can use this data for micro continment zone announcement</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People can aware what’s happening their surrounding over internet  on Realtime basis  through trusted source they can  take precatutions and safety measures </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If we have covid patient data handy with government agencies unfortunately if any  head of the family member lost life because of covid  government /private companies can extend  help to  their family with incentive or they extend their help to come out this  tragedy like providing Food items for few months,jobs for immediate  family members in private sector.</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These are few benefits like this we can leverage this data to  provide other service as well and we can use this application for other purpose as well in later stage.</a:t>
            </a:r>
            <a:endParaRPr b="0" lang="en-US" sz="2000" spc="-1" strike="noStrike">
              <a:solidFill>
                <a:srgbClr val="ffffff">
                  <a:alpha val="70000"/>
                </a:srgbClr>
              </a:solidFill>
              <a:latin typeface="Avenir Next LT Pro Light"/>
            </a:endParaRPr>
          </a:p>
          <a:p>
            <a:pPr>
              <a:lnSpc>
                <a:spcPct val="125000"/>
              </a:lnSpc>
              <a:spcBef>
                <a:spcPts val="1001"/>
              </a:spcBef>
            </a:pPr>
            <a:endParaRPr b="0" lang="en-US" sz="2000" spc="-1" strike="noStrike">
              <a:solidFill>
                <a:srgbClr val="ffffff">
                  <a:alpha val="70000"/>
                </a:srgbClr>
              </a:solidFill>
              <a:latin typeface="Avenir Next LT Pro Light"/>
            </a:endParaRPr>
          </a:p>
          <a:p>
            <a:pPr>
              <a:lnSpc>
                <a:spcPct val="125000"/>
              </a:lnSpc>
              <a:spcBef>
                <a:spcPts val="1001"/>
              </a:spcBef>
            </a:pPr>
            <a:endParaRPr b="0" lang="en-US" sz="2000" spc="-1" strike="noStrike">
              <a:solidFill>
                <a:srgbClr val="ffffff">
                  <a:alpha val="70000"/>
                </a:srgbClr>
              </a:solidFill>
              <a:latin typeface="Avenir Next LT Pro Light"/>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Rectangle 1"/>
          <p:cNvSpPr/>
          <p:nvPr/>
        </p:nvSpPr>
        <p:spPr>
          <a:xfrm>
            <a:off x="751680" y="741600"/>
            <a:ext cx="10180080" cy="5028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venir Next LT Pro Light"/>
              </a:rPr>
              <a:t>If government don’t want to take HYSEA/NASSCOM /individual IT employees/Volunteer help they can ask Below government entity’s help to build this plot form application as well where ever required our help we will contribute</a:t>
            </a:r>
            <a:endParaRPr b="0" lang="en-IN" sz="1800" spc="-1" strike="noStrike">
              <a:latin typeface="Nimbus Sans"/>
            </a:endParaRPr>
          </a:p>
          <a:p>
            <a:pPr>
              <a:lnSpc>
                <a:spcPct val="100000"/>
              </a:lnSpc>
            </a:pPr>
            <a:r>
              <a:rPr b="0" lang="en-US" sz="1800" spc="-1" strike="noStrike" u="sng">
                <a:solidFill>
                  <a:srgbClr val="359f42"/>
                </a:solidFill>
                <a:uFillTx/>
                <a:latin typeface="Avenir Next LT Pro Light"/>
                <a:hlinkClick r:id="rId1"/>
              </a:rPr>
              <a:t>https://www.cgg.gov.in/</a:t>
            </a:r>
            <a:r>
              <a:rPr b="0" lang="en-US" sz="1800" spc="-1" strike="noStrike">
                <a:solidFill>
                  <a:srgbClr val="ffffff"/>
                </a:solidFill>
                <a:latin typeface="Avenir Next LT Pro Light"/>
              </a:rPr>
              <a:t> </a:t>
            </a:r>
            <a:endParaRPr b="0" lang="en-IN" sz="1800" spc="-1" strike="noStrike">
              <a:latin typeface="Nimbus Sans"/>
            </a:endParaRPr>
          </a:p>
          <a:p>
            <a:pPr>
              <a:lnSpc>
                <a:spcPct val="100000"/>
              </a:lnSpc>
            </a:pPr>
            <a:r>
              <a:rPr b="0" lang="en-US" sz="1800" spc="-1" strike="noStrike" u="sng">
                <a:solidFill>
                  <a:srgbClr val="359f42"/>
                </a:solidFill>
                <a:uFillTx/>
                <a:latin typeface="Avenir Next LT Pro Light"/>
                <a:hlinkClick r:id="rId2"/>
              </a:rPr>
              <a:t>https://t-hub.co/</a:t>
            </a:r>
            <a:endParaRPr b="0" lang="en-IN" sz="1800" spc="-1" strike="noStrike">
              <a:latin typeface="Nimbus Sans"/>
            </a:endParaRPr>
          </a:p>
          <a:p>
            <a:pPr>
              <a:lnSpc>
                <a:spcPct val="100000"/>
              </a:lnSpc>
            </a:pPr>
            <a:r>
              <a:rPr b="0" lang="en-US" sz="1800" spc="-1" strike="noStrike" u="sng">
                <a:solidFill>
                  <a:srgbClr val="359f42"/>
                </a:solidFill>
                <a:uFillTx/>
                <a:latin typeface="Avenir Next LT Pro Light"/>
                <a:hlinkClick r:id="rId3"/>
              </a:rPr>
              <a:t>https://www.nisg.org/</a:t>
            </a:r>
            <a:endParaRPr b="0" lang="en-IN" sz="1800" spc="-1" strike="noStrike">
              <a:latin typeface="Nimbus Sans"/>
            </a:endParaRPr>
          </a:p>
          <a:p>
            <a:pPr>
              <a:lnSpc>
                <a:spcPct val="100000"/>
              </a:lnSpc>
            </a:pPr>
            <a:r>
              <a:rPr b="0" lang="en-US" sz="1800" spc="-1" strike="noStrike" u="sng">
                <a:solidFill>
                  <a:srgbClr val="359f42"/>
                </a:solidFill>
                <a:uFillTx/>
                <a:latin typeface="Avenir Next LT Pro Light"/>
                <a:hlinkClick r:id="rId4"/>
              </a:rPr>
              <a:t>https://it.telangana.gov.in/</a:t>
            </a:r>
            <a:endParaRPr b="0" lang="en-IN" sz="1800" spc="-1" strike="noStrike">
              <a:latin typeface="Nimbus Sans"/>
            </a:endParaRPr>
          </a:p>
          <a:p>
            <a:pPr>
              <a:lnSpc>
                <a:spcPct val="100000"/>
              </a:lnSpc>
            </a:pPr>
            <a:r>
              <a:rPr b="0" lang="en-US" sz="1800" spc="-1" strike="noStrike" u="sng">
                <a:solidFill>
                  <a:srgbClr val="359f42"/>
                </a:solidFill>
                <a:uFillTx/>
                <a:latin typeface="Avenir Next LT Pro Light"/>
                <a:hlinkClick r:id="rId5"/>
              </a:rPr>
              <a:t>https://www.cdac.in/</a:t>
            </a:r>
            <a:endParaRPr b="0" lang="en-IN" sz="1800" spc="-1" strike="noStrike">
              <a:latin typeface="Nimbus Sans"/>
            </a:endParaRPr>
          </a:p>
          <a:p>
            <a:pPr>
              <a:lnSpc>
                <a:spcPct val="100000"/>
              </a:lnSpc>
            </a:pPr>
            <a:r>
              <a:rPr b="0" lang="en-US" sz="1800" spc="-1" strike="noStrike" u="sng">
                <a:solidFill>
                  <a:srgbClr val="359f42"/>
                </a:solidFill>
                <a:uFillTx/>
                <a:latin typeface="Avenir Next LT Pro Light"/>
                <a:hlinkClick r:id="rId6"/>
              </a:rPr>
              <a:t>https://cert-in.org.in/</a:t>
            </a:r>
            <a:endParaRPr b="0" lang="en-IN" sz="1800" spc="-1" strike="noStrike">
              <a:latin typeface="Nimbus Sans"/>
            </a:endParaRPr>
          </a:p>
          <a:p>
            <a:pPr>
              <a:lnSpc>
                <a:spcPct val="100000"/>
              </a:lnSpc>
            </a:pPr>
            <a:endParaRPr b="0" lang="en-IN" sz="1800" spc="-1" strike="noStrike">
              <a:latin typeface="Nimbus Sans"/>
            </a:endParaRPr>
          </a:p>
          <a:p>
            <a:pPr>
              <a:lnSpc>
                <a:spcPct val="100000"/>
              </a:lnSpc>
            </a:pPr>
            <a:r>
              <a:rPr b="0" lang="en-US" sz="1800" spc="-1" strike="noStrike">
                <a:solidFill>
                  <a:srgbClr val="ffffff"/>
                </a:solidFill>
                <a:latin typeface="Avenir Next LT Pro Light"/>
              </a:rPr>
              <a:t>Cost :</a:t>
            </a:r>
            <a:endParaRPr b="0" lang="en-IN" sz="1800" spc="-1" strike="noStrike">
              <a:latin typeface="Nimbus Sans"/>
            </a:endParaRPr>
          </a:p>
          <a:p>
            <a:pPr>
              <a:lnSpc>
                <a:spcPct val="100000"/>
              </a:lnSpc>
            </a:pPr>
            <a:endParaRPr b="0" lang="en-IN" sz="1800" spc="-1" strike="noStrike">
              <a:latin typeface="Nimbus Sans"/>
            </a:endParaRPr>
          </a:p>
          <a:p>
            <a:pPr>
              <a:lnSpc>
                <a:spcPct val="100000"/>
              </a:lnSpc>
            </a:pPr>
            <a:r>
              <a:rPr b="0" lang="en-US" sz="1800" spc="-1" strike="noStrike">
                <a:solidFill>
                  <a:srgbClr val="ffffff"/>
                </a:solidFill>
                <a:latin typeface="Avenir Next LT Pro Light"/>
              </a:rPr>
              <a:t>We all from different IT companies with cross functional skill will come forward voluntarily to build this application and same time we reach out to Microsoft,Google,AWS  to provide cloud infrastructure to build this</a:t>
            </a:r>
            <a:endParaRPr b="0" lang="en-IN" sz="1800" spc="-1" strike="noStrike">
              <a:latin typeface="Nimbus Sans"/>
            </a:endParaRPr>
          </a:p>
          <a:p>
            <a:pPr>
              <a:lnSpc>
                <a:spcPct val="100000"/>
              </a:lnSpc>
            </a:pPr>
            <a:endParaRPr b="0" lang="en-IN" sz="1800" spc="-1" strike="noStrike">
              <a:latin typeface="Nimbus Sans"/>
            </a:endParaRPr>
          </a:p>
          <a:p>
            <a:pPr>
              <a:lnSpc>
                <a:spcPct val="100000"/>
              </a:lnSpc>
            </a:pPr>
            <a:r>
              <a:rPr b="0" lang="en-US" sz="1800" spc="-1" strike="noStrike">
                <a:solidFill>
                  <a:srgbClr val="ffffff"/>
                </a:solidFill>
                <a:latin typeface="Avenir Next LT Pro Light"/>
              </a:rPr>
              <a:t>If still required some money to provide  laptop/desktop in remote places and tier 1 and tier 2 hospitals we can contribute from our pockets and also collect funds from crowd funding  plot forms</a:t>
            </a:r>
            <a:endParaRPr b="0" lang="en-IN" sz="1800" spc="-1" strike="noStrike">
              <a:latin typeface="Nimbus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itle 1"/>
          <p:cNvSpPr txBox="1"/>
          <p:nvPr/>
        </p:nvSpPr>
        <p:spPr>
          <a:xfrm>
            <a:off x="1079640" y="1011240"/>
            <a:ext cx="10026360" cy="655200"/>
          </a:xfrm>
          <a:prstGeom prst="rect">
            <a:avLst/>
          </a:prstGeom>
          <a:noFill/>
          <a:ln w="0">
            <a:noFill/>
          </a:ln>
        </p:spPr>
        <p:txBody>
          <a:bodyPr lIns="0" rIns="0" tIns="0" bIns="0">
            <a:noAutofit/>
          </a:bodyPr>
          <a:p>
            <a:pPr>
              <a:lnSpc>
                <a:spcPct val="100000"/>
              </a:lnSpc>
            </a:pPr>
            <a:r>
              <a:rPr b="0" lang="en-US" sz="2800" spc="398" strike="noStrike" cap="all">
                <a:solidFill>
                  <a:srgbClr val="ffffff"/>
                </a:solidFill>
                <a:latin typeface="Rockwell Nova Light"/>
              </a:rPr>
              <a:t>Motto for this </a:t>
            </a:r>
            <a:endParaRPr b="0" lang="en-US" sz="2800" spc="-1" strike="noStrike">
              <a:solidFill>
                <a:srgbClr val="ffffff"/>
              </a:solidFill>
              <a:latin typeface="Avenir Next LT Pro Light"/>
            </a:endParaRPr>
          </a:p>
        </p:txBody>
      </p:sp>
      <p:sp>
        <p:nvSpPr>
          <p:cNvPr id="192" name="Content Placeholder 2"/>
          <p:cNvSpPr txBox="1"/>
          <p:nvPr/>
        </p:nvSpPr>
        <p:spPr>
          <a:xfrm>
            <a:off x="1079640" y="1790640"/>
            <a:ext cx="10026360" cy="3978000"/>
          </a:xfrm>
          <a:prstGeom prst="rect">
            <a:avLst/>
          </a:prstGeom>
          <a:noFill/>
          <a:ln w="0">
            <a:noFill/>
          </a:ln>
        </p:spPr>
        <p:txBody>
          <a:bodyPr lIns="0" rIns="0" tIns="0" bIns="0">
            <a:noAutofit/>
          </a:bodyPr>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Since we build and delivered world class mission critical applications from India/  to different parts of the world to the fortune companies  can’t we leverage this  experience and skills for noble cause and to solve current problem and save common man from this pandemic situation using technology .</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Let us put all of our collective efforts to build this great product and demonstrate our Tech capabilities to the rest of the world.</a:t>
            </a:r>
            <a:endParaRPr b="0" lang="en-US" sz="2000" spc="-1" strike="noStrike">
              <a:solidFill>
                <a:srgbClr val="ffffff">
                  <a:alpha val="70000"/>
                </a:srgbClr>
              </a:solidFill>
              <a:latin typeface="Avenir Next LT Pro Light"/>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itle 1"/>
          <p:cNvSpPr txBox="1"/>
          <p:nvPr/>
        </p:nvSpPr>
        <p:spPr>
          <a:xfrm>
            <a:off x="1079640" y="1011240"/>
            <a:ext cx="10026360" cy="655200"/>
          </a:xfrm>
          <a:prstGeom prst="rect">
            <a:avLst/>
          </a:prstGeom>
          <a:noFill/>
          <a:ln w="0">
            <a:noFill/>
          </a:ln>
        </p:spPr>
        <p:txBody>
          <a:bodyPr lIns="0" rIns="0" tIns="0" bIns="0">
            <a:noAutofit/>
          </a:bodyPr>
          <a:p>
            <a:pPr>
              <a:lnSpc>
                <a:spcPct val="100000"/>
              </a:lnSpc>
            </a:pPr>
            <a:r>
              <a:rPr b="0" lang="en-US" sz="2800" spc="398" strike="noStrike" cap="all">
                <a:solidFill>
                  <a:srgbClr val="ffffff"/>
                </a:solidFill>
                <a:latin typeface="Rockwell Nova Light"/>
              </a:rPr>
              <a:t>	</a:t>
            </a:r>
            <a:r>
              <a:rPr b="0" lang="en-US" sz="2800" spc="398" strike="noStrike" cap="all">
                <a:solidFill>
                  <a:srgbClr val="ffffff"/>
                </a:solidFill>
                <a:latin typeface="Rockwell Nova Light"/>
              </a:rPr>
              <a:t>	</a:t>
            </a:r>
            <a:r>
              <a:rPr b="0" lang="en-US" sz="2800" spc="398" strike="noStrike" cap="all">
                <a:solidFill>
                  <a:srgbClr val="ffffff"/>
                </a:solidFill>
                <a:latin typeface="Rockwell Nova Light"/>
              </a:rPr>
              <a:t>	</a:t>
            </a:r>
            <a:r>
              <a:rPr b="0" lang="en-US" sz="2800" spc="398" strike="noStrike" cap="all">
                <a:solidFill>
                  <a:srgbClr val="ffffff"/>
                </a:solidFill>
                <a:latin typeface="Rockwell Nova Light"/>
              </a:rPr>
              <a:t>	</a:t>
            </a:r>
            <a:endParaRPr b="0" lang="en-US" sz="2800" spc="-1" strike="noStrike">
              <a:solidFill>
                <a:srgbClr val="ffffff"/>
              </a:solidFill>
              <a:latin typeface="Avenir Next LT Pro Light"/>
            </a:endParaRPr>
          </a:p>
        </p:txBody>
      </p:sp>
      <p:sp>
        <p:nvSpPr>
          <p:cNvPr id="194" name="Content Placeholder 2"/>
          <p:cNvSpPr txBox="1"/>
          <p:nvPr/>
        </p:nvSpPr>
        <p:spPr>
          <a:xfrm>
            <a:off x="1079640" y="1011240"/>
            <a:ext cx="10026360" cy="4757400"/>
          </a:xfrm>
          <a:prstGeom prst="rect">
            <a:avLst/>
          </a:prstGeom>
          <a:noFill/>
          <a:ln w="0">
            <a:noFill/>
          </a:ln>
        </p:spPr>
        <p:txBody>
          <a:bodyPr lIns="0" rIns="0" tIns="0" bIns="0">
            <a:noAutofit/>
          </a:bodyPr>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Team members:</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Anjaneyulu Nagunnoori</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Venkata Kavati</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Uppu purushotam</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Ranjith B</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Gunjan Gupta</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Samrudhi shastri</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Ananya Amarcherla</a:t>
            </a:r>
            <a:endParaRPr b="0" lang="en-US" sz="2000" spc="-1" strike="noStrike">
              <a:solidFill>
                <a:srgbClr val="ffffff">
                  <a:alpha val="70000"/>
                </a:srgbClr>
              </a:solidFill>
              <a:latin typeface="Avenir Next LT Pro Light"/>
            </a:endParaRPr>
          </a:p>
          <a:p>
            <a:pPr marL="360000" indent="-359640">
              <a:lnSpc>
                <a:spcPct val="125000"/>
              </a:lnSpc>
              <a:spcBef>
                <a:spcPts val="1001"/>
              </a:spcBef>
              <a:buClr>
                <a:srgbClr val="e986dd"/>
              </a:buClr>
              <a:buFont typeface="Wingdings" charset="2"/>
              <a:buChar char=""/>
            </a:pPr>
            <a:r>
              <a:rPr b="0" lang="en-US" sz="2000" spc="-1" strike="noStrike">
                <a:solidFill>
                  <a:srgbClr val="ffffff">
                    <a:alpha val="70000"/>
                  </a:srgbClr>
                </a:solidFill>
                <a:latin typeface="Avenir Next LT Pro Light"/>
              </a:rPr>
              <a:t>Ayush Goyal</a:t>
            </a:r>
            <a:endParaRPr b="0" lang="en-US" sz="2000" spc="-1" strike="noStrike">
              <a:solidFill>
                <a:srgbClr val="ffffff">
                  <a:alpha val="70000"/>
                </a:srgbClr>
              </a:solidFill>
              <a:latin typeface="Avenir Next LT Pro Light"/>
            </a:endParaRPr>
          </a:p>
          <a:p>
            <a:pPr>
              <a:lnSpc>
                <a:spcPct val="125000"/>
              </a:lnSpc>
              <a:spcBef>
                <a:spcPts val="1001"/>
              </a:spcBef>
            </a:pPr>
            <a:endParaRPr b="0" lang="en-US" sz="2000" spc="-1" strike="noStrike">
              <a:solidFill>
                <a:srgbClr val="ffffff">
                  <a:alpha val="70000"/>
                </a:srgbClr>
              </a:solidFill>
              <a:latin typeface="Avenir Next LT Pro Light"/>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1830"/>
      </a:dk2>
      <a:lt2>
        <a:srgbClr val="f0f3f1"/>
      </a:lt2>
      <a:accent1>
        <a:srgbClr val="da36c6"/>
      </a:accent1>
      <a:accent2>
        <a:srgbClr val="9824c8"/>
      </a:accent2>
      <a:accent3>
        <a:srgbClr val="6536da"/>
      </a:accent3>
      <a:accent4>
        <a:srgbClr val="273cc9"/>
      </a:accent4>
      <a:accent5>
        <a:srgbClr val="368fda"/>
      </a:accent5>
      <a:accent6>
        <a:srgbClr val="23bec5"/>
      </a:accent6>
      <a:hlink>
        <a:srgbClr val="359f42"/>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1830"/>
      </a:dk2>
      <a:lt2>
        <a:srgbClr val="f0f3f1"/>
      </a:lt2>
      <a:accent1>
        <a:srgbClr val="da36c6"/>
      </a:accent1>
      <a:accent2>
        <a:srgbClr val="9824c8"/>
      </a:accent2>
      <a:accent3>
        <a:srgbClr val="6536da"/>
      </a:accent3>
      <a:accent4>
        <a:srgbClr val="273cc9"/>
      </a:accent4>
      <a:accent5>
        <a:srgbClr val="368fda"/>
      </a:accent5>
      <a:accent6>
        <a:srgbClr val="23bec5"/>
      </a:accent6>
      <a:hlink>
        <a:srgbClr val="359f42"/>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129</TotalTime>
  <Application>LibreOffice/7.1.2.2$Linux_X86_64 LibreOffice_project/10$Build-2</Application>
  <AppVersion>15.0000</AppVersion>
  <Words>1043</Words>
  <Paragraphs>90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2021-04-25T14:23:20Z</dcterms:created>
  <dc:creator>Nagunoori, Anjaneyulu</dc:creator>
  <dc:description/>
  <dc:language>en-IN</dc:language>
  <cp:lastModifiedBy/>
  <dcterms:modified xsi:type="dcterms:W3CDTF">2021-04-28T16:00:58Z</dcterms:modified>
  <cp:revision>23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10</vt:i4>
  </property>
</Properties>
</file>